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73" r:id="rId5"/>
    <p:sldId id="274" r:id="rId6"/>
    <p:sldId id="275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7FF3D0-2116-C0B4-7508-6828AA0F0164}" name="Alexander STRACK VAN SCHIJNDEL" initials="ASvS" userId="Alexander STRACK VAN SCHIJNDEL" providerId="None"/>
  <p188:author id="{63B7E8F6-5C85-796D-CAEC-FC3726A81B52}" name="Rogier SCHOENMAKER" initials="RS" userId="Rogier SCHOENMAK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6E"/>
    <a:srgbClr val="034242"/>
    <a:srgbClr val="00915A"/>
    <a:srgbClr val="98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0"/>
    <p:restoredTop sz="94658"/>
  </p:normalViewPr>
  <p:slideViewPr>
    <p:cSldViewPr snapToGrid="0">
      <p:cViewPr>
        <p:scale>
          <a:sx n="96" d="100"/>
          <a:sy n="96" d="100"/>
        </p:scale>
        <p:origin x="261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EFB5A-8BA0-F74B-BD96-ADD04DC75271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ACD2C-1F86-9F4D-83D2-8AF04D1C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CD2C-1F86-9F4D-83D2-8AF04D1C59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8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5140B-2009-FA16-6E5A-601090F30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1456B-0527-949B-3F93-97CFAF0BC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EA21D-F9C2-0C80-B6ED-675752DAB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7E9DD-5A68-CE5D-CF40-6F7ABD75F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CD2C-1F86-9F4D-83D2-8AF04D1C59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0A01C-47C5-CAED-59FA-E268FC5DD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5C868-33F4-1844-BF43-11CFEF48F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BE59B-8D92-8C3D-91AB-8E85266D3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AA17A-B9B9-BBC9-8C63-7CECB5E86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CD2C-1F86-9F4D-83D2-8AF04D1C59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5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zrzut ekranu, woda, zieleń, Kolor morski&#10;&#10;Opis wygenerowany automatycznie">
            <a:extLst>
              <a:ext uri="{FF2B5EF4-FFF2-40B4-BE49-F238E27FC236}">
                <a16:creationId xmlns:a16="http://schemas.microsoft.com/office/drawing/2014/main" id="{EB766E84-4065-4B16-B614-D91DA7C23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"/>
            <a:ext cx="6858000" cy="9904762"/>
          </a:xfrm>
          <a:prstGeom prst="rect">
            <a:avLst/>
          </a:prstGeom>
        </p:spPr>
      </p:pic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836943C-C140-50D0-D534-4DE29B0C88B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644028" y="0"/>
            <a:ext cx="1213972" cy="8918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1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pl-PL"/>
              <a:t>Picture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405B1258-FCB8-8349-B3C4-DB4301F7F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151" y="461174"/>
            <a:ext cx="4898856" cy="83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>
                <a:solidFill>
                  <a:schemeClr val="bg1"/>
                </a:solidFill>
                <a:latin typeface="BNPPSansCondensed-ExtraBold" panose="02000000000000000000" pitchFamily="2" charset="-18"/>
              </a:defRPr>
            </a:lvl1pPr>
            <a:lvl2pPr>
              <a:defRPr>
                <a:latin typeface="BNPPSansCondensed-ExtraBold" panose="02000000000000000000" pitchFamily="2" charset="-18"/>
              </a:defRPr>
            </a:lvl2pPr>
            <a:lvl3pPr>
              <a:defRPr>
                <a:latin typeface="BNPPSansCondensed-ExtraBold" panose="02000000000000000000" pitchFamily="2" charset="-18"/>
              </a:defRPr>
            </a:lvl3pPr>
            <a:lvl4pPr>
              <a:defRPr>
                <a:latin typeface="BNPPSansCondensed-ExtraBold" panose="02000000000000000000" pitchFamily="2" charset="-18"/>
              </a:defRPr>
            </a:lvl4pPr>
            <a:lvl5pPr>
              <a:defRPr>
                <a:latin typeface="BNPPSansCondensed-ExtraBold" panose="02000000000000000000" pitchFamily="2" charset="-18"/>
              </a:defRPr>
            </a:lvl5pPr>
          </a:lstStyle>
          <a:p>
            <a:pPr lvl="0"/>
            <a:r>
              <a:rPr lang="pl-PL"/>
              <a:t>LOREM IPSUM</a:t>
            </a:r>
          </a:p>
        </p:txBody>
      </p:sp>
      <p:sp>
        <p:nvSpPr>
          <p:cNvPr id="12" name="Symbol zastępczy tekstu 10">
            <a:extLst>
              <a:ext uri="{FF2B5EF4-FFF2-40B4-BE49-F238E27FC236}">
                <a16:creationId xmlns:a16="http://schemas.microsoft.com/office/drawing/2014/main" id="{0FD6A66F-4D62-BA93-BFBE-DD9C0AACFA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0150" y="1570204"/>
            <a:ext cx="4898856" cy="678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  <a:latin typeface="BNPPSansCondensed" panose="02000000000000000000" pitchFamily="2" charset="-18"/>
              </a:defRPr>
            </a:lvl1pPr>
            <a:lvl2pPr>
              <a:defRPr>
                <a:latin typeface="BNPPSansCondensed-ExtraBold" panose="02000000000000000000" pitchFamily="2" charset="-18"/>
              </a:defRPr>
            </a:lvl2pPr>
            <a:lvl3pPr>
              <a:defRPr>
                <a:latin typeface="BNPPSansCondensed-ExtraBold" panose="02000000000000000000" pitchFamily="2" charset="-18"/>
              </a:defRPr>
            </a:lvl3pPr>
            <a:lvl4pPr>
              <a:defRPr>
                <a:latin typeface="BNPPSansCondensed-ExtraBold" panose="02000000000000000000" pitchFamily="2" charset="-18"/>
              </a:defRPr>
            </a:lvl4pPr>
            <a:lvl5pPr>
              <a:defRPr>
                <a:latin typeface="BNPPSansCondensed-ExtraBold" panose="02000000000000000000" pitchFamily="2" charset="-18"/>
              </a:defRPr>
            </a:lvl5pPr>
          </a:lstStyle>
          <a:p>
            <a:pPr lvl="0"/>
            <a:r>
              <a:rPr lang="pl-PL"/>
              <a:t>LOREM IPSUM DOLOR SIT</a:t>
            </a:r>
          </a:p>
        </p:txBody>
      </p:sp>
      <p:sp>
        <p:nvSpPr>
          <p:cNvPr id="9" name="Symbol zastępczy tekstu 14">
            <a:extLst>
              <a:ext uri="{FF2B5EF4-FFF2-40B4-BE49-F238E27FC236}">
                <a16:creationId xmlns:a16="http://schemas.microsoft.com/office/drawing/2014/main" id="{475F18E6-D1F8-97E5-5D92-CC1CCA0692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0150" y="2588380"/>
            <a:ext cx="4898856" cy="1688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>
                <a:solidFill>
                  <a:schemeClr val="bg1"/>
                </a:solidFill>
                <a:latin typeface="BNPPSans-Light" panose="02000503020000020004" pitchFamily="2" charset="-18"/>
              </a:defRPr>
            </a:lvl1pPr>
          </a:lstStyle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r>
              <a:rPr lang="pl-PL"/>
              <a:t> </a:t>
            </a:r>
            <a:r>
              <a:rPr lang="pl-PL" err="1"/>
              <a:t>dolor</a:t>
            </a:r>
            <a:r>
              <a:rPr lang="pl-PL"/>
              <a:t> sit </a:t>
            </a:r>
            <a:r>
              <a:rPr lang="pl-PL" err="1"/>
              <a:t>amet</a:t>
            </a:r>
            <a:r>
              <a:rPr lang="pl-PL"/>
              <a:t>,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elit. Nulla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fringilla</a:t>
            </a:r>
            <a:r>
              <a:rPr lang="pl-PL"/>
              <a:t> eros, 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metus</a:t>
            </a:r>
            <a:r>
              <a:rPr lang="pl-PL"/>
              <a:t>. </a:t>
            </a:r>
            <a:r>
              <a:rPr lang="pl-PL" err="1"/>
              <a:t>Phasellus</a:t>
            </a:r>
            <a:r>
              <a:rPr lang="pl-PL"/>
              <a:t> </a:t>
            </a:r>
            <a:r>
              <a:rPr lang="pl-PL" err="1"/>
              <a:t>rutrum</a:t>
            </a:r>
            <a:r>
              <a:rPr lang="pl-PL"/>
              <a:t> </a:t>
            </a:r>
            <a:r>
              <a:rPr lang="pl-PL" err="1"/>
              <a:t>tellus</a:t>
            </a:r>
            <a:r>
              <a:rPr lang="pl-PL"/>
              <a:t> id ex </a:t>
            </a:r>
            <a:r>
              <a:rPr lang="pl-PL" err="1"/>
              <a:t>pulvinar</a:t>
            </a:r>
            <a:r>
              <a:rPr lang="pl-PL"/>
              <a:t> </a:t>
            </a:r>
            <a:r>
              <a:rPr lang="pl-PL" err="1"/>
              <a:t>efficitur</a:t>
            </a:r>
            <a:r>
              <a:rPr lang="pl-PL"/>
              <a:t>. </a:t>
            </a:r>
            <a:r>
              <a:rPr lang="pl-PL" err="1"/>
              <a:t>Aenean</a:t>
            </a:r>
            <a:r>
              <a:rPr lang="pl-PL"/>
              <a:t> </a:t>
            </a:r>
            <a:r>
              <a:rPr lang="pl-PL" err="1"/>
              <a:t>nec</a:t>
            </a:r>
            <a:r>
              <a:rPr lang="pl-PL"/>
              <a:t> </a:t>
            </a:r>
            <a:r>
              <a:rPr lang="pl-PL" err="1"/>
              <a:t>mauris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justo</a:t>
            </a:r>
            <a:r>
              <a:rPr lang="pl-PL"/>
              <a:t> </a:t>
            </a:r>
            <a:r>
              <a:rPr lang="pl-PL" err="1"/>
              <a:t>gravida</a:t>
            </a:r>
            <a:r>
              <a:rPr lang="pl-PL"/>
              <a:t> </a:t>
            </a:r>
            <a:r>
              <a:rPr lang="pl-PL" err="1"/>
              <a:t>aliquet</a:t>
            </a:r>
            <a:r>
              <a:rPr lang="pl-PL"/>
              <a:t> </a:t>
            </a:r>
            <a:r>
              <a:rPr lang="pl-PL" err="1"/>
              <a:t>sed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neque</a:t>
            </a:r>
            <a:r>
              <a:rPr lang="pl-PL"/>
              <a:t>. </a:t>
            </a:r>
            <a:r>
              <a:rPr lang="pl-PL" err="1"/>
              <a:t>Fusce</a:t>
            </a:r>
            <a:r>
              <a:rPr lang="pl-PL"/>
              <a:t> vel </a:t>
            </a:r>
            <a:r>
              <a:rPr lang="pl-PL" err="1"/>
              <a:t>tristique</a:t>
            </a:r>
            <a:r>
              <a:rPr lang="pl-PL"/>
              <a:t> </a:t>
            </a:r>
            <a:r>
              <a:rPr lang="pl-PL" err="1"/>
              <a:t>justo</a:t>
            </a:r>
            <a:r>
              <a:rPr lang="pl-PL"/>
              <a:t>.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massa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turpis</a:t>
            </a:r>
            <a:r>
              <a:rPr lang="pl-PL"/>
              <a:t> </a:t>
            </a:r>
            <a:r>
              <a:rPr lang="pl-PL" err="1"/>
              <a:t>pharetra</a:t>
            </a:r>
            <a:r>
              <a:rPr lang="pl-PL"/>
              <a:t> </a:t>
            </a:r>
            <a:r>
              <a:rPr lang="pl-PL" err="1"/>
              <a:t>suscipit</a:t>
            </a:r>
            <a:r>
              <a:rPr lang="pl-PL"/>
              <a:t> </a:t>
            </a:r>
            <a:r>
              <a:rPr lang="pl-PL" err="1"/>
              <a:t>at</a:t>
            </a:r>
            <a:r>
              <a:rPr lang="pl-PL"/>
              <a:t> vel </a:t>
            </a:r>
            <a:r>
              <a:rPr lang="pl-PL" err="1"/>
              <a:t>odio</a:t>
            </a:r>
            <a:r>
              <a:rPr lang="pl-PL"/>
              <a:t>.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dui</a:t>
            </a:r>
            <a:r>
              <a:rPr lang="pl-PL"/>
              <a:t> </a:t>
            </a:r>
            <a:r>
              <a:rPr lang="pl-PL" err="1"/>
              <a:t>maximus</a:t>
            </a:r>
            <a:r>
              <a:rPr lang="pl-PL"/>
              <a:t> </a:t>
            </a:r>
            <a:r>
              <a:rPr lang="pl-PL" err="1"/>
              <a:t>massa</a:t>
            </a:r>
            <a:r>
              <a:rPr lang="pl-PL"/>
              <a:t> </a:t>
            </a:r>
            <a:r>
              <a:rPr lang="pl-PL" err="1"/>
              <a:t>volutpat</a:t>
            </a:r>
            <a:r>
              <a:rPr lang="pl-PL"/>
              <a:t> </a:t>
            </a:r>
            <a:r>
              <a:rPr lang="pl-PL" err="1"/>
              <a:t>viverra</a:t>
            </a:r>
            <a:r>
              <a:rPr lang="pl-PL"/>
              <a:t>. </a:t>
            </a:r>
            <a:r>
              <a:rPr lang="pl-PL" err="1"/>
              <a:t>Vivamus</a:t>
            </a:r>
            <a:r>
              <a:rPr lang="pl-PL"/>
              <a:t> </a:t>
            </a:r>
            <a:r>
              <a:rPr lang="pl-PL" err="1"/>
              <a:t>rutrum</a:t>
            </a:r>
            <a:r>
              <a:rPr lang="pl-PL"/>
              <a:t> nunc a </a:t>
            </a:r>
            <a:r>
              <a:rPr lang="pl-PL" err="1"/>
              <a:t>risus</a:t>
            </a:r>
            <a:r>
              <a:rPr lang="pl-PL"/>
              <a:t> </a:t>
            </a:r>
            <a:r>
              <a:rPr lang="pl-PL" err="1"/>
              <a:t>blandit</a:t>
            </a:r>
            <a:r>
              <a:rPr lang="pl-PL"/>
              <a:t> </a:t>
            </a:r>
            <a:r>
              <a:rPr lang="pl-PL" err="1"/>
              <a:t>maximus</a:t>
            </a:r>
            <a:r>
              <a:rPr lang="pl-PL"/>
              <a:t>. Nam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sapien</a:t>
            </a:r>
            <a:r>
              <a:rPr lang="pl-PL"/>
              <a:t> </a:t>
            </a:r>
            <a:r>
              <a:rPr lang="pl-PL" err="1"/>
              <a:t>fermentum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in </a:t>
            </a:r>
            <a:r>
              <a:rPr lang="pl-PL" err="1"/>
              <a:t>at</a:t>
            </a:r>
            <a:r>
              <a:rPr lang="pl-PL"/>
              <a:t> elit.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potenti</a:t>
            </a:r>
            <a:r>
              <a:rPr lang="pl-PL"/>
              <a:t>. </a:t>
            </a:r>
            <a:r>
              <a:rPr lang="pl-PL" err="1"/>
              <a:t>Donec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nunc. </a:t>
            </a:r>
            <a:r>
              <a:rPr lang="pl-PL" err="1"/>
              <a:t>Morbi</a:t>
            </a:r>
            <a:r>
              <a:rPr lang="pl-PL"/>
              <a:t> </a:t>
            </a:r>
            <a:r>
              <a:rPr lang="pl-PL" err="1"/>
              <a:t>feugiat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tellus</a:t>
            </a:r>
            <a:r>
              <a:rPr lang="pl-PL"/>
              <a:t> in </a:t>
            </a:r>
            <a:r>
              <a:rPr lang="pl-PL" err="1"/>
              <a:t>euismod</a:t>
            </a:r>
            <a:r>
              <a:rPr lang="pl-PL"/>
              <a:t>.</a:t>
            </a:r>
          </a:p>
        </p:txBody>
      </p:sp>
      <p:sp>
        <p:nvSpPr>
          <p:cNvPr id="10" name="Symbol zastępczy tekstu 14">
            <a:extLst>
              <a:ext uri="{FF2B5EF4-FFF2-40B4-BE49-F238E27FC236}">
                <a16:creationId xmlns:a16="http://schemas.microsoft.com/office/drawing/2014/main" id="{273AF37F-971B-9F9E-C929-B8EED07530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149" y="4579349"/>
            <a:ext cx="4898856" cy="1688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>
                <a:solidFill>
                  <a:schemeClr val="bg1"/>
                </a:solidFill>
                <a:latin typeface="BNPPSans-Light" panose="02000503020000020004" pitchFamily="2" charset="-18"/>
              </a:defRPr>
            </a:lvl1pPr>
          </a:lstStyle>
          <a:p>
            <a:pPr lvl="0"/>
            <a:r>
              <a:rPr lang="pl-PL" err="1"/>
              <a:t>Lorem</a:t>
            </a:r>
            <a:r>
              <a:rPr lang="pl-PL"/>
              <a:t> </a:t>
            </a:r>
            <a:r>
              <a:rPr lang="pl-PL" err="1"/>
              <a:t>ipsum</a:t>
            </a:r>
            <a:r>
              <a:rPr lang="pl-PL"/>
              <a:t> </a:t>
            </a:r>
            <a:r>
              <a:rPr lang="pl-PL" err="1"/>
              <a:t>dolor</a:t>
            </a:r>
            <a:r>
              <a:rPr lang="pl-PL"/>
              <a:t> sit </a:t>
            </a:r>
            <a:r>
              <a:rPr lang="pl-PL" err="1"/>
              <a:t>amet</a:t>
            </a:r>
            <a:r>
              <a:rPr lang="pl-PL"/>
              <a:t>, </a:t>
            </a:r>
            <a:r>
              <a:rPr lang="pl-PL" err="1"/>
              <a:t>consectetur</a:t>
            </a:r>
            <a:r>
              <a:rPr lang="pl-PL"/>
              <a:t> </a:t>
            </a:r>
            <a:r>
              <a:rPr lang="pl-PL" err="1"/>
              <a:t>adipiscing</a:t>
            </a:r>
            <a:r>
              <a:rPr lang="pl-PL"/>
              <a:t> elit. Nulla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fringilla</a:t>
            </a:r>
            <a:r>
              <a:rPr lang="pl-PL"/>
              <a:t> eros, a </a:t>
            </a:r>
            <a:r>
              <a:rPr lang="pl-PL" err="1"/>
              <a:t>ullamcorper</a:t>
            </a:r>
            <a:r>
              <a:rPr lang="pl-PL"/>
              <a:t> </a:t>
            </a:r>
            <a:r>
              <a:rPr lang="pl-PL" err="1"/>
              <a:t>metus</a:t>
            </a:r>
            <a:r>
              <a:rPr lang="pl-PL"/>
              <a:t>. </a:t>
            </a:r>
            <a:r>
              <a:rPr lang="pl-PL" err="1"/>
              <a:t>Phasellus</a:t>
            </a:r>
            <a:r>
              <a:rPr lang="pl-PL"/>
              <a:t> </a:t>
            </a:r>
            <a:r>
              <a:rPr lang="pl-PL" err="1"/>
              <a:t>rutrum</a:t>
            </a:r>
            <a:r>
              <a:rPr lang="pl-PL"/>
              <a:t> </a:t>
            </a:r>
            <a:r>
              <a:rPr lang="pl-PL" err="1"/>
              <a:t>tellus</a:t>
            </a:r>
            <a:r>
              <a:rPr lang="pl-PL"/>
              <a:t> id ex </a:t>
            </a:r>
            <a:r>
              <a:rPr lang="pl-PL" err="1"/>
              <a:t>pulvinar</a:t>
            </a:r>
            <a:r>
              <a:rPr lang="pl-PL"/>
              <a:t> </a:t>
            </a:r>
            <a:r>
              <a:rPr lang="pl-PL" err="1"/>
              <a:t>efficitur</a:t>
            </a:r>
            <a:r>
              <a:rPr lang="pl-PL"/>
              <a:t>. </a:t>
            </a:r>
            <a:r>
              <a:rPr lang="pl-PL" err="1"/>
              <a:t>Aenean</a:t>
            </a:r>
            <a:r>
              <a:rPr lang="pl-PL"/>
              <a:t> </a:t>
            </a:r>
            <a:r>
              <a:rPr lang="pl-PL" err="1"/>
              <a:t>nec</a:t>
            </a:r>
            <a:r>
              <a:rPr lang="pl-PL"/>
              <a:t> </a:t>
            </a:r>
            <a:r>
              <a:rPr lang="pl-PL" err="1"/>
              <a:t>mauris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justo</a:t>
            </a:r>
            <a:r>
              <a:rPr lang="pl-PL"/>
              <a:t> </a:t>
            </a:r>
            <a:r>
              <a:rPr lang="pl-PL" err="1"/>
              <a:t>gravida</a:t>
            </a:r>
            <a:r>
              <a:rPr lang="pl-PL"/>
              <a:t> </a:t>
            </a:r>
            <a:r>
              <a:rPr lang="pl-PL" err="1"/>
              <a:t>aliquet</a:t>
            </a:r>
            <a:r>
              <a:rPr lang="pl-PL"/>
              <a:t> </a:t>
            </a:r>
            <a:r>
              <a:rPr lang="pl-PL" err="1"/>
              <a:t>sed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neque</a:t>
            </a:r>
            <a:r>
              <a:rPr lang="pl-PL"/>
              <a:t>. </a:t>
            </a:r>
            <a:r>
              <a:rPr lang="pl-PL" err="1"/>
              <a:t>Fusce</a:t>
            </a:r>
            <a:r>
              <a:rPr lang="pl-PL"/>
              <a:t> vel </a:t>
            </a:r>
            <a:r>
              <a:rPr lang="pl-PL" err="1"/>
              <a:t>tristique</a:t>
            </a:r>
            <a:r>
              <a:rPr lang="pl-PL"/>
              <a:t> </a:t>
            </a:r>
            <a:r>
              <a:rPr lang="pl-PL" err="1"/>
              <a:t>justo</a:t>
            </a:r>
            <a:r>
              <a:rPr lang="pl-PL"/>
              <a:t>. </a:t>
            </a:r>
            <a:r>
              <a:rPr lang="pl-PL" err="1"/>
              <a:t>Cras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massa</a:t>
            </a:r>
            <a:r>
              <a:rPr lang="pl-PL"/>
              <a:t> </a:t>
            </a:r>
            <a:r>
              <a:rPr lang="pl-PL" err="1"/>
              <a:t>ut</a:t>
            </a:r>
            <a:r>
              <a:rPr lang="pl-PL"/>
              <a:t> </a:t>
            </a:r>
            <a:r>
              <a:rPr lang="pl-PL" err="1"/>
              <a:t>turpis</a:t>
            </a:r>
            <a:r>
              <a:rPr lang="pl-PL"/>
              <a:t> </a:t>
            </a:r>
            <a:r>
              <a:rPr lang="pl-PL" err="1"/>
              <a:t>pharetra</a:t>
            </a:r>
            <a:r>
              <a:rPr lang="pl-PL"/>
              <a:t> </a:t>
            </a:r>
            <a:r>
              <a:rPr lang="pl-PL" err="1"/>
              <a:t>suscipit</a:t>
            </a:r>
            <a:r>
              <a:rPr lang="pl-PL"/>
              <a:t> </a:t>
            </a:r>
            <a:r>
              <a:rPr lang="pl-PL" err="1"/>
              <a:t>at</a:t>
            </a:r>
            <a:r>
              <a:rPr lang="pl-PL"/>
              <a:t> vel </a:t>
            </a:r>
            <a:r>
              <a:rPr lang="pl-PL" err="1"/>
              <a:t>odio</a:t>
            </a:r>
            <a:r>
              <a:rPr lang="pl-PL"/>
              <a:t>. </a:t>
            </a:r>
            <a:r>
              <a:rPr lang="pl-PL" err="1"/>
              <a:t>Nullam</a:t>
            </a:r>
            <a:r>
              <a:rPr lang="pl-PL"/>
              <a:t> </a:t>
            </a:r>
            <a:r>
              <a:rPr lang="pl-PL" err="1"/>
              <a:t>bibendum</a:t>
            </a:r>
            <a:r>
              <a:rPr lang="pl-PL"/>
              <a:t> </a:t>
            </a:r>
            <a:r>
              <a:rPr lang="pl-PL" err="1"/>
              <a:t>dui</a:t>
            </a:r>
            <a:r>
              <a:rPr lang="pl-PL"/>
              <a:t> </a:t>
            </a:r>
            <a:r>
              <a:rPr lang="pl-PL" err="1"/>
              <a:t>maximus</a:t>
            </a:r>
            <a:r>
              <a:rPr lang="pl-PL"/>
              <a:t> </a:t>
            </a:r>
            <a:r>
              <a:rPr lang="pl-PL" err="1"/>
              <a:t>massa</a:t>
            </a:r>
            <a:r>
              <a:rPr lang="pl-PL"/>
              <a:t> </a:t>
            </a:r>
            <a:r>
              <a:rPr lang="pl-PL" err="1"/>
              <a:t>volutpat</a:t>
            </a:r>
            <a:r>
              <a:rPr lang="pl-PL"/>
              <a:t> </a:t>
            </a:r>
            <a:r>
              <a:rPr lang="pl-PL" err="1"/>
              <a:t>viverra</a:t>
            </a:r>
            <a:r>
              <a:rPr lang="pl-PL"/>
              <a:t>. </a:t>
            </a:r>
            <a:r>
              <a:rPr lang="pl-PL" err="1"/>
              <a:t>Vivamus</a:t>
            </a:r>
            <a:r>
              <a:rPr lang="pl-PL"/>
              <a:t> </a:t>
            </a:r>
            <a:r>
              <a:rPr lang="pl-PL" err="1"/>
              <a:t>rutrum</a:t>
            </a:r>
            <a:r>
              <a:rPr lang="pl-PL"/>
              <a:t> nunc a </a:t>
            </a:r>
            <a:r>
              <a:rPr lang="pl-PL" err="1"/>
              <a:t>risus</a:t>
            </a:r>
            <a:r>
              <a:rPr lang="pl-PL"/>
              <a:t> </a:t>
            </a:r>
            <a:r>
              <a:rPr lang="pl-PL" err="1"/>
              <a:t>blandit</a:t>
            </a:r>
            <a:r>
              <a:rPr lang="pl-PL"/>
              <a:t> </a:t>
            </a:r>
            <a:r>
              <a:rPr lang="pl-PL" err="1"/>
              <a:t>maximus</a:t>
            </a:r>
            <a:r>
              <a:rPr lang="pl-PL"/>
              <a:t>. Nam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augue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sapien</a:t>
            </a:r>
            <a:r>
              <a:rPr lang="pl-PL"/>
              <a:t> </a:t>
            </a:r>
            <a:r>
              <a:rPr lang="pl-PL" err="1"/>
              <a:t>fermentum</a:t>
            </a:r>
            <a:r>
              <a:rPr lang="pl-PL"/>
              <a:t> </a:t>
            </a:r>
            <a:r>
              <a:rPr lang="pl-PL" err="1"/>
              <a:t>congue</a:t>
            </a:r>
            <a:r>
              <a:rPr lang="pl-PL"/>
              <a:t> in </a:t>
            </a:r>
            <a:r>
              <a:rPr lang="pl-PL" err="1"/>
              <a:t>at</a:t>
            </a:r>
            <a:r>
              <a:rPr lang="pl-PL"/>
              <a:t> elit. </a:t>
            </a:r>
            <a:r>
              <a:rPr lang="pl-PL" err="1"/>
              <a:t>Suspendisse</a:t>
            </a:r>
            <a:r>
              <a:rPr lang="pl-PL"/>
              <a:t> </a:t>
            </a:r>
            <a:r>
              <a:rPr lang="pl-PL" err="1"/>
              <a:t>potenti</a:t>
            </a:r>
            <a:r>
              <a:rPr lang="pl-PL"/>
              <a:t>. </a:t>
            </a:r>
            <a:r>
              <a:rPr lang="pl-PL" err="1"/>
              <a:t>Donec</a:t>
            </a:r>
            <a:r>
              <a:rPr lang="pl-PL"/>
              <a:t> </a:t>
            </a:r>
            <a:r>
              <a:rPr lang="pl-PL" err="1"/>
              <a:t>eu</a:t>
            </a:r>
            <a:r>
              <a:rPr lang="pl-PL"/>
              <a:t> </a:t>
            </a:r>
            <a:r>
              <a:rPr lang="pl-PL" err="1"/>
              <a:t>lobortis</a:t>
            </a:r>
            <a:r>
              <a:rPr lang="pl-PL"/>
              <a:t> nunc. </a:t>
            </a:r>
            <a:r>
              <a:rPr lang="pl-PL" err="1"/>
              <a:t>Morbi</a:t>
            </a:r>
            <a:r>
              <a:rPr lang="pl-PL"/>
              <a:t> </a:t>
            </a:r>
            <a:r>
              <a:rPr lang="pl-PL" err="1"/>
              <a:t>feugiat</a:t>
            </a:r>
            <a:r>
              <a:rPr lang="pl-PL"/>
              <a:t> </a:t>
            </a:r>
            <a:r>
              <a:rPr lang="pl-PL" err="1"/>
              <a:t>quis</a:t>
            </a:r>
            <a:r>
              <a:rPr lang="pl-PL"/>
              <a:t> </a:t>
            </a:r>
            <a:r>
              <a:rPr lang="pl-PL" err="1"/>
              <a:t>tellus</a:t>
            </a:r>
            <a:r>
              <a:rPr lang="pl-PL"/>
              <a:t> in </a:t>
            </a:r>
            <a:r>
              <a:rPr lang="pl-PL" err="1"/>
              <a:t>euismod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70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1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9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481775-78D7-FE46-82A7-2F281BF6F72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47FC67-E5AC-E547-88E3-D2D8943888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2B294-CD76-9FE8-E3B8-CEE8D80099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4500" y="9690100"/>
            <a:ext cx="1295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30138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1A867-41A7-95A9-C82C-89829960E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line drawing of a bicycle&#10;&#10;AI-generated content may be incorrect.">
            <a:extLst>
              <a:ext uri="{FF2B5EF4-FFF2-40B4-BE49-F238E27FC236}">
                <a16:creationId xmlns:a16="http://schemas.microsoft.com/office/drawing/2014/main" id="{684D39D6-B5F4-310D-5649-55755479F6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74" y="5597387"/>
            <a:ext cx="1549747" cy="807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1927C-6658-64C2-4B2E-980236C23F0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81" y="174554"/>
            <a:ext cx="6415006" cy="4278759"/>
          </a:xfrm>
          <a:prstGeom prst="rect">
            <a:avLst/>
          </a:prstGeom>
        </p:spPr>
      </p:pic>
      <p:pic>
        <p:nvPicPr>
          <p:cNvPr id="26" name="Picture 2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3C11281-8E0A-9001-CC52-DFCD13CDC8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96" y="9181856"/>
            <a:ext cx="1842622" cy="573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BDE4F-5470-D18D-7ABD-4CC7212AEA37}"/>
              </a:ext>
            </a:extLst>
          </p:cNvPr>
          <p:cNvSpPr txBox="1"/>
          <p:nvPr/>
        </p:nvSpPr>
        <p:spPr>
          <a:xfrm>
            <a:off x="4498314" y="9337624"/>
            <a:ext cx="210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BNPPSans-BoldItalic" panose="02000000000000000000" pitchFamily="2" charset="0"/>
              </a:rPr>
              <a:t>For the many journeys in 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5BFEE-1D9B-87E0-A540-B641A4EEF712}"/>
              </a:ext>
            </a:extLst>
          </p:cNvPr>
          <p:cNvSpPr/>
          <p:nvPr/>
        </p:nvSpPr>
        <p:spPr>
          <a:xfrm>
            <a:off x="0" y="3332136"/>
            <a:ext cx="4104146" cy="836908"/>
          </a:xfrm>
          <a:prstGeom prst="rect">
            <a:avLst/>
          </a:prstGeom>
          <a:solidFill>
            <a:schemeClr val="tx1">
              <a:alpha val="7531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C7872B-4375-E929-6AF5-F8BF25B86ADB}"/>
              </a:ext>
            </a:extLst>
          </p:cNvPr>
          <p:cNvSpPr txBox="1"/>
          <p:nvPr/>
        </p:nvSpPr>
        <p:spPr>
          <a:xfrm>
            <a:off x="38491" y="3517591"/>
            <a:ext cx="4309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BNPPSansCondensed-Bold" panose="02000000000000000000" pitchFamily="2" charset="77"/>
              </a:rPr>
              <a:t>LEASE JOUW NIEUWE FIETS BIJ ARVAL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F3F00C-2EF7-4764-8430-AE87EFD185B9}"/>
              </a:ext>
            </a:extLst>
          </p:cNvPr>
          <p:cNvSpPr/>
          <p:nvPr/>
        </p:nvSpPr>
        <p:spPr>
          <a:xfrm>
            <a:off x="5005952" y="418454"/>
            <a:ext cx="1363851" cy="136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QR CODE</a:t>
            </a:r>
          </a:p>
        </p:txBody>
      </p:sp>
      <p:pic>
        <p:nvPicPr>
          <p:cNvPr id="15" name="Picture 14" descr="A clipboard with check marks and a check mark&#10;&#10;AI-generated content may be incorrect.">
            <a:extLst>
              <a:ext uri="{FF2B5EF4-FFF2-40B4-BE49-F238E27FC236}">
                <a16:creationId xmlns:a16="http://schemas.microsoft.com/office/drawing/2014/main" id="{92A43CCC-5460-F2D2-15F6-BF57367BEC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971" y="5424322"/>
            <a:ext cx="872476" cy="1011246"/>
          </a:xfrm>
          <a:prstGeom prst="rect">
            <a:avLst/>
          </a:prstGeom>
        </p:spPr>
      </p:pic>
      <p:pic>
        <p:nvPicPr>
          <p:cNvPr id="19" name="Picture 18" descr="A white outline of a screwdriver and wrench&#10;&#10;AI-generated content may be incorrect.">
            <a:extLst>
              <a:ext uri="{FF2B5EF4-FFF2-40B4-BE49-F238E27FC236}">
                <a16:creationId xmlns:a16="http://schemas.microsoft.com/office/drawing/2014/main" id="{1C2105B9-0F65-F5C4-A348-57C75325CE9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226" y="5540520"/>
            <a:ext cx="895576" cy="895048"/>
          </a:xfrm>
          <a:prstGeom prst="rect">
            <a:avLst/>
          </a:prstGeom>
        </p:spPr>
      </p:pic>
      <p:pic>
        <p:nvPicPr>
          <p:cNvPr id="21" name="Picture 20" descr="A piggy bank with a coin on top&#10;&#10;AI-generated content may be incorrect.">
            <a:extLst>
              <a:ext uri="{FF2B5EF4-FFF2-40B4-BE49-F238E27FC236}">
                <a16:creationId xmlns:a16="http://schemas.microsoft.com/office/drawing/2014/main" id="{E80BACBC-D156-D89C-B566-981DDF03F0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745" y="5355559"/>
            <a:ext cx="1142366" cy="10426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406F0D-C949-4C38-5199-B45AAA146050}"/>
              </a:ext>
            </a:extLst>
          </p:cNvPr>
          <p:cNvSpPr txBox="1"/>
          <p:nvPr/>
        </p:nvSpPr>
        <p:spPr>
          <a:xfrm>
            <a:off x="228691" y="4586033"/>
            <a:ext cx="640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[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  <a:latin typeface="BNPPSans-BoldItalic" panose="02000000000000000000" pitchFamily="2" charset="0"/>
              </a:rPr>
              <a:t>WERKGEVER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]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bied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t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je in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samenwerking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met Arval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uitgebreid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e-bikes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bakfietsen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ruim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200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merken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52F24A-9FB0-3B95-3B45-3C9AEB30DAA2}"/>
              </a:ext>
            </a:extLst>
          </p:cNvPr>
          <p:cNvSpPr txBox="1"/>
          <p:nvPr/>
        </p:nvSpPr>
        <p:spPr>
          <a:xfrm>
            <a:off x="2048717" y="6501409"/>
            <a:ext cx="142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Klein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bedrag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via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bruto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salaris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F9186A-AAD3-F5B1-CFA1-649901AEE2F7}"/>
              </a:ext>
            </a:extLst>
          </p:cNvPr>
          <p:cNvSpPr txBox="1"/>
          <p:nvPr/>
        </p:nvSpPr>
        <p:spPr>
          <a:xfrm>
            <a:off x="3470053" y="6501408"/>
            <a:ext cx="171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Bijdrage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van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x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] euro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WERKGEVER]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3F3FB7-9B52-565D-CA31-933AD218784F}"/>
              </a:ext>
            </a:extLst>
          </p:cNvPr>
          <p:cNvSpPr txBox="1"/>
          <p:nvPr/>
        </p:nvSpPr>
        <p:spPr>
          <a:xfrm>
            <a:off x="274065" y="6501408"/>
            <a:ext cx="171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Volledig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priv</a:t>
            </a:r>
            <a:r>
              <a:rPr lang="en-NL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é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gebruik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toegestaan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9EB6E1-12B5-60BE-42D9-7EEB36FDC3EB}"/>
              </a:ext>
            </a:extLst>
          </p:cNvPr>
          <p:cNvSpPr txBox="1"/>
          <p:nvPr/>
        </p:nvSpPr>
        <p:spPr>
          <a:xfrm>
            <a:off x="5163199" y="6501408"/>
            <a:ext cx="146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Inclusief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onderhoud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verzekering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221E62-8AB4-6AA8-2CE8-DE720E0BDA31}"/>
              </a:ext>
            </a:extLst>
          </p:cNvPr>
          <p:cNvSpPr/>
          <p:nvPr/>
        </p:nvSpPr>
        <p:spPr>
          <a:xfrm>
            <a:off x="477588" y="418454"/>
            <a:ext cx="1363851" cy="59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LOGO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sz="1600" dirty="0">
                <a:solidFill>
                  <a:sysClr val="windowText" lastClr="000000"/>
                </a:solidFill>
              </a:rPr>
              <a:t>WERKGEVER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D7DD84-AFBB-B0F1-827F-64949CC4BE90}"/>
              </a:ext>
            </a:extLst>
          </p:cNvPr>
          <p:cNvSpPr/>
          <p:nvPr/>
        </p:nvSpPr>
        <p:spPr>
          <a:xfrm>
            <a:off x="188573" y="7322160"/>
            <a:ext cx="6474142" cy="945417"/>
          </a:xfrm>
          <a:prstGeom prst="rect">
            <a:avLst/>
          </a:prstGeom>
          <a:solidFill>
            <a:srgbClr val="00AF6E">
              <a:alpha val="70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46E5AB-6574-45FD-3E5C-ACF3A78FD8CF}"/>
              </a:ext>
            </a:extLst>
          </p:cNvPr>
          <p:cNvSpPr txBox="1"/>
          <p:nvPr/>
        </p:nvSpPr>
        <p:spPr>
          <a:xfrm>
            <a:off x="225336" y="7383889"/>
            <a:ext cx="640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Scan de QR-code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voor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meer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informatie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meld je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ontdek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het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volledige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online of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bij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de 1000+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aangesloten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dealers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bestel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snel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jouw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nieuwe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!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2A2FD6-57B2-9305-E73C-A7301EF21DD2}"/>
              </a:ext>
            </a:extLst>
          </p:cNvPr>
          <p:cNvSpPr txBox="1"/>
          <p:nvPr/>
        </p:nvSpPr>
        <p:spPr>
          <a:xfrm>
            <a:off x="188574" y="8394497"/>
            <a:ext cx="641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Wil je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meer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weten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over het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leasen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van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fiets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?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Kijk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dan op de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informatiepagina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de QR-code te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scannen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of neem contact op met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jouw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HR-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contactpersoon</a:t>
            </a:r>
            <a:endParaRPr lang="en-US" sz="14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814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8D4C7-4E6C-3DB4-CF3C-BA93A87D0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line drawing of a bicycle&#10;&#10;AI-generated content may be incorrect.">
            <a:extLst>
              <a:ext uri="{FF2B5EF4-FFF2-40B4-BE49-F238E27FC236}">
                <a16:creationId xmlns:a16="http://schemas.microsoft.com/office/drawing/2014/main" id="{17488545-FBAD-A0FD-C988-BCE1DBD4A5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74" y="5597387"/>
            <a:ext cx="1549747" cy="807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8488D-1A5C-04C1-9789-7E9C0E8297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81" y="256865"/>
            <a:ext cx="6415006" cy="4114136"/>
          </a:xfrm>
          <a:prstGeom prst="rect">
            <a:avLst/>
          </a:prstGeom>
        </p:spPr>
      </p:pic>
      <p:pic>
        <p:nvPicPr>
          <p:cNvPr id="26" name="Picture 2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276190F-AB02-03FE-794A-DAFB1F853E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96" y="9181856"/>
            <a:ext cx="1842622" cy="573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1EF057-9981-0D45-0E35-246274AF729C}"/>
              </a:ext>
            </a:extLst>
          </p:cNvPr>
          <p:cNvSpPr txBox="1"/>
          <p:nvPr/>
        </p:nvSpPr>
        <p:spPr>
          <a:xfrm>
            <a:off x="4498314" y="9337624"/>
            <a:ext cx="210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BNPPSans-BoldItalic" panose="02000000000000000000" pitchFamily="2" charset="0"/>
              </a:rPr>
              <a:t>For the many journeys in 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343B3-8EEE-1182-9EA9-C9217179519F}"/>
              </a:ext>
            </a:extLst>
          </p:cNvPr>
          <p:cNvSpPr/>
          <p:nvPr/>
        </p:nvSpPr>
        <p:spPr>
          <a:xfrm>
            <a:off x="0" y="3332136"/>
            <a:ext cx="4104146" cy="836908"/>
          </a:xfrm>
          <a:prstGeom prst="rect">
            <a:avLst/>
          </a:prstGeom>
          <a:solidFill>
            <a:schemeClr val="tx1">
              <a:alpha val="7531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EE0AD-2D22-67CF-5EF6-41B82EE30B27}"/>
              </a:ext>
            </a:extLst>
          </p:cNvPr>
          <p:cNvSpPr txBox="1"/>
          <p:nvPr/>
        </p:nvSpPr>
        <p:spPr>
          <a:xfrm>
            <a:off x="38491" y="3517591"/>
            <a:ext cx="4309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BNPPSansCondensed-Bold" panose="02000000000000000000" pitchFamily="2" charset="77"/>
              </a:rPr>
              <a:t>LEASE JOUW NIEUWE FIETS BIJ ARVAL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2C385-D606-D849-EDEB-B284F419EDE9}"/>
              </a:ext>
            </a:extLst>
          </p:cNvPr>
          <p:cNvSpPr/>
          <p:nvPr/>
        </p:nvSpPr>
        <p:spPr>
          <a:xfrm>
            <a:off x="5005952" y="418454"/>
            <a:ext cx="1363851" cy="136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QR CODE</a:t>
            </a:r>
          </a:p>
        </p:txBody>
      </p:sp>
      <p:pic>
        <p:nvPicPr>
          <p:cNvPr id="15" name="Picture 14" descr="A clipboard with check marks and a check mark&#10;&#10;AI-generated content may be incorrect.">
            <a:extLst>
              <a:ext uri="{FF2B5EF4-FFF2-40B4-BE49-F238E27FC236}">
                <a16:creationId xmlns:a16="http://schemas.microsoft.com/office/drawing/2014/main" id="{6A408255-F566-66B7-D475-126FF1E8951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971" y="5424322"/>
            <a:ext cx="872476" cy="1011246"/>
          </a:xfrm>
          <a:prstGeom prst="rect">
            <a:avLst/>
          </a:prstGeom>
        </p:spPr>
      </p:pic>
      <p:pic>
        <p:nvPicPr>
          <p:cNvPr id="19" name="Picture 18" descr="A white outline of a screwdriver and wrench&#10;&#10;AI-generated content may be incorrect.">
            <a:extLst>
              <a:ext uri="{FF2B5EF4-FFF2-40B4-BE49-F238E27FC236}">
                <a16:creationId xmlns:a16="http://schemas.microsoft.com/office/drawing/2014/main" id="{1B9821B1-B5ED-9DEF-F390-FB171F31739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226" y="5540520"/>
            <a:ext cx="895576" cy="895048"/>
          </a:xfrm>
          <a:prstGeom prst="rect">
            <a:avLst/>
          </a:prstGeom>
        </p:spPr>
      </p:pic>
      <p:pic>
        <p:nvPicPr>
          <p:cNvPr id="21" name="Picture 20" descr="A piggy bank with a coin on top&#10;&#10;AI-generated content may be incorrect.">
            <a:extLst>
              <a:ext uri="{FF2B5EF4-FFF2-40B4-BE49-F238E27FC236}">
                <a16:creationId xmlns:a16="http://schemas.microsoft.com/office/drawing/2014/main" id="{483B1F16-DD4D-E04F-061C-9A6EE3563D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745" y="5355559"/>
            <a:ext cx="1142366" cy="10426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02471D-0DFD-6CD5-0404-1CFDFF6AE643}"/>
              </a:ext>
            </a:extLst>
          </p:cNvPr>
          <p:cNvSpPr txBox="1"/>
          <p:nvPr/>
        </p:nvSpPr>
        <p:spPr>
          <a:xfrm>
            <a:off x="228691" y="4586033"/>
            <a:ext cx="640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[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  <a:latin typeface="BNPPSans-BoldItalic" panose="02000000000000000000" pitchFamily="2" charset="0"/>
              </a:rPr>
              <a:t>WERKGEVER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]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bied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t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je in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samenwerking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met Arval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uitgebreid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e-bikes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bakfietsen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ruim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200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merken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ECE8FA-7857-D87A-ECFA-F81649E22DDB}"/>
              </a:ext>
            </a:extLst>
          </p:cNvPr>
          <p:cNvSpPr txBox="1"/>
          <p:nvPr/>
        </p:nvSpPr>
        <p:spPr>
          <a:xfrm>
            <a:off x="2048717" y="6501409"/>
            <a:ext cx="142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Klein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bedrag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via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bruto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salaris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9858D3-37C3-390A-2290-5E7D03B6BF6F}"/>
              </a:ext>
            </a:extLst>
          </p:cNvPr>
          <p:cNvSpPr txBox="1"/>
          <p:nvPr/>
        </p:nvSpPr>
        <p:spPr>
          <a:xfrm>
            <a:off x="3470053" y="6501408"/>
            <a:ext cx="171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Bijdrage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van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x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] euro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WERKGEVER]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C9A0A6-6854-3F91-75CC-823B966A7A1B}"/>
              </a:ext>
            </a:extLst>
          </p:cNvPr>
          <p:cNvSpPr txBox="1"/>
          <p:nvPr/>
        </p:nvSpPr>
        <p:spPr>
          <a:xfrm>
            <a:off x="274065" y="6501408"/>
            <a:ext cx="171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Volledig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priv</a:t>
            </a:r>
            <a:r>
              <a:rPr lang="en-NL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é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gebruik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toegestaan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2E9A8C-26D1-4866-0971-24829322AEE3}"/>
              </a:ext>
            </a:extLst>
          </p:cNvPr>
          <p:cNvSpPr txBox="1"/>
          <p:nvPr/>
        </p:nvSpPr>
        <p:spPr>
          <a:xfrm>
            <a:off x="5163199" y="6501408"/>
            <a:ext cx="146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Inclusief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onderhoud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verzekering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26703D-799D-AD7F-1EE3-037C2DE9E6A6}"/>
              </a:ext>
            </a:extLst>
          </p:cNvPr>
          <p:cNvSpPr/>
          <p:nvPr/>
        </p:nvSpPr>
        <p:spPr>
          <a:xfrm>
            <a:off x="477588" y="418454"/>
            <a:ext cx="1363851" cy="59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LOGO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sz="1600" dirty="0">
                <a:solidFill>
                  <a:sysClr val="windowText" lastClr="000000"/>
                </a:solidFill>
              </a:rPr>
              <a:t>WERKGEVER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64EF29-30CC-6D01-E43F-41959E4D017F}"/>
              </a:ext>
            </a:extLst>
          </p:cNvPr>
          <p:cNvSpPr/>
          <p:nvPr/>
        </p:nvSpPr>
        <p:spPr>
          <a:xfrm>
            <a:off x="188573" y="7322160"/>
            <a:ext cx="6474142" cy="945417"/>
          </a:xfrm>
          <a:prstGeom prst="rect">
            <a:avLst/>
          </a:prstGeom>
          <a:solidFill>
            <a:srgbClr val="00AF6E">
              <a:alpha val="70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D8402F-32E8-827A-E2D4-15B79347469A}"/>
              </a:ext>
            </a:extLst>
          </p:cNvPr>
          <p:cNvSpPr txBox="1"/>
          <p:nvPr/>
        </p:nvSpPr>
        <p:spPr>
          <a:xfrm>
            <a:off x="225336" y="7383889"/>
            <a:ext cx="640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Scan de QR-code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voor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meer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informatie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meld je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ontdek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het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volledige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online of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bij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de 1000+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aangesloten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dealers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bestel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snel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jouw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nieuwe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!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D07ED3-D0C5-B6BD-F92D-CE214B249886}"/>
              </a:ext>
            </a:extLst>
          </p:cNvPr>
          <p:cNvSpPr txBox="1"/>
          <p:nvPr/>
        </p:nvSpPr>
        <p:spPr>
          <a:xfrm>
            <a:off x="188574" y="8394497"/>
            <a:ext cx="641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Wil je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meer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weten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over het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leasen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van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fiets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?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Kijk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dan op de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informatiepagina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de QR-code te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scannen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of neem contact op met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jouw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HR-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contactpersoon</a:t>
            </a:r>
            <a:endParaRPr lang="en-US" sz="14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5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15960-7559-BE4C-3D43-7BFE84842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line drawing of a bicycle&#10;&#10;AI-generated content may be incorrect.">
            <a:extLst>
              <a:ext uri="{FF2B5EF4-FFF2-40B4-BE49-F238E27FC236}">
                <a16:creationId xmlns:a16="http://schemas.microsoft.com/office/drawing/2014/main" id="{9F5543E3-05EB-C5ED-737E-2790ABD365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74" y="5597387"/>
            <a:ext cx="1549747" cy="807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2BD92D-FA7D-4E3D-6603-91B67D981B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182" y="256865"/>
            <a:ext cx="6171204" cy="4114136"/>
          </a:xfrm>
          <a:prstGeom prst="rect">
            <a:avLst/>
          </a:prstGeom>
        </p:spPr>
      </p:pic>
      <p:pic>
        <p:nvPicPr>
          <p:cNvPr id="26" name="Picture 2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C65867C-E608-41FF-EA36-26D23CC16E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96" y="9181856"/>
            <a:ext cx="1842622" cy="573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E840F2-9C3F-83FD-C5DB-5BA90987F12E}"/>
              </a:ext>
            </a:extLst>
          </p:cNvPr>
          <p:cNvSpPr txBox="1"/>
          <p:nvPr/>
        </p:nvSpPr>
        <p:spPr>
          <a:xfrm>
            <a:off x="4498314" y="9337624"/>
            <a:ext cx="210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BNPPSans-BoldItalic" panose="02000000000000000000" pitchFamily="2" charset="0"/>
              </a:rPr>
              <a:t>For the many journeys in 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602EBF-6B70-1C8C-6A76-A56077A9612B}"/>
              </a:ext>
            </a:extLst>
          </p:cNvPr>
          <p:cNvSpPr/>
          <p:nvPr/>
        </p:nvSpPr>
        <p:spPr>
          <a:xfrm>
            <a:off x="0" y="3332136"/>
            <a:ext cx="4104146" cy="836908"/>
          </a:xfrm>
          <a:prstGeom prst="rect">
            <a:avLst/>
          </a:prstGeom>
          <a:solidFill>
            <a:schemeClr val="tx1">
              <a:alpha val="7531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A87B81-3B7C-525E-1DF2-979DDB89B941}"/>
              </a:ext>
            </a:extLst>
          </p:cNvPr>
          <p:cNvSpPr txBox="1"/>
          <p:nvPr/>
        </p:nvSpPr>
        <p:spPr>
          <a:xfrm>
            <a:off x="38491" y="3517591"/>
            <a:ext cx="4309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BNPPSansCondensed-Bold" panose="02000000000000000000" pitchFamily="2" charset="77"/>
              </a:rPr>
              <a:t>LEASE JOUW NIEUWE FIETS BIJ ARVAL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66689-5E9F-2302-F212-A6ABE5AB7EAB}"/>
              </a:ext>
            </a:extLst>
          </p:cNvPr>
          <p:cNvSpPr/>
          <p:nvPr/>
        </p:nvSpPr>
        <p:spPr>
          <a:xfrm>
            <a:off x="5005952" y="418454"/>
            <a:ext cx="1363851" cy="136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QR CODE</a:t>
            </a:r>
          </a:p>
        </p:txBody>
      </p:sp>
      <p:pic>
        <p:nvPicPr>
          <p:cNvPr id="15" name="Picture 14" descr="A clipboard with check marks and a check mark&#10;&#10;AI-generated content may be incorrect.">
            <a:extLst>
              <a:ext uri="{FF2B5EF4-FFF2-40B4-BE49-F238E27FC236}">
                <a16:creationId xmlns:a16="http://schemas.microsoft.com/office/drawing/2014/main" id="{A164C1BE-ED98-E6ED-82E5-B4B3C84E4A9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971" y="5424322"/>
            <a:ext cx="872476" cy="1011246"/>
          </a:xfrm>
          <a:prstGeom prst="rect">
            <a:avLst/>
          </a:prstGeom>
        </p:spPr>
      </p:pic>
      <p:pic>
        <p:nvPicPr>
          <p:cNvPr id="19" name="Picture 18" descr="A white outline of a screwdriver and wrench&#10;&#10;AI-generated content may be incorrect.">
            <a:extLst>
              <a:ext uri="{FF2B5EF4-FFF2-40B4-BE49-F238E27FC236}">
                <a16:creationId xmlns:a16="http://schemas.microsoft.com/office/drawing/2014/main" id="{9E1E6FA5-598A-19C9-5649-6485458613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226" y="5540520"/>
            <a:ext cx="895576" cy="895048"/>
          </a:xfrm>
          <a:prstGeom prst="rect">
            <a:avLst/>
          </a:prstGeom>
        </p:spPr>
      </p:pic>
      <p:pic>
        <p:nvPicPr>
          <p:cNvPr id="21" name="Picture 20" descr="A piggy bank with a coin on top&#10;&#10;AI-generated content may be incorrect.">
            <a:extLst>
              <a:ext uri="{FF2B5EF4-FFF2-40B4-BE49-F238E27FC236}">
                <a16:creationId xmlns:a16="http://schemas.microsoft.com/office/drawing/2014/main" id="{BA7344B7-41F9-C9FD-6A21-F7D2BC36D15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745" y="5355559"/>
            <a:ext cx="1142366" cy="10426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DC2DC8-9637-B9A4-E067-4532E67B893B}"/>
              </a:ext>
            </a:extLst>
          </p:cNvPr>
          <p:cNvSpPr txBox="1"/>
          <p:nvPr/>
        </p:nvSpPr>
        <p:spPr>
          <a:xfrm>
            <a:off x="228691" y="4586033"/>
            <a:ext cx="640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[</a:t>
            </a:r>
            <a:r>
              <a:rPr lang="en-US" sz="1600" dirty="0">
                <a:solidFill>
                  <a:schemeClr val="bg1"/>
                </a:solidFill>
                <a:highlight>
                  <a:srgbClr val="FF0000"/>
                </a:highlight>
                <a:latin typeface="BNPPSans-BoldItalic" panose="02000000000000000000" pitchFamily="2" charset="0"/>
              </a:rPr>
              <a:t>WERKGEVER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]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bied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t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je in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samenwerking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met Arval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uitgebreid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e-bikes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bakfietsen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ruim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200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merken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AE782A-D3C7-E202-874C-E103887AF9A6}"/>
              </a:ext>
            </a:extLst>
          </p:cNvPr>
          <p:cNvSpPr txBox="1"/>
          <p:nvPr/>
        </p:nvSpPr>
        <p:spPr>
          <a:xfrm>
            <a:off x="2048717" y="6501409"/>
            <a:ext cx="142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Klein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bedrag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via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bruto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salaris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B27292-E3D7-0E71-0D89-D3811CE20277}"/>
              </a:ext>
            </a:extLst>
          </p:cNvPr>
          <p:cNvSpPr txBox="1"/>
          <p:nvPr/>
        </p:nvSpPr>
        <p:spPr>
          <a:xfrm>
            <a:off x="3470053" y="6501408"/>
            <a:ext cx="171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Bijdrage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van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x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] euro per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maand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[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BNPP Sans Light" panose="02000503020000020004" pitchFamily="2" charset="77"/>
              </a:rPr>
              <a:t>WERKGEVER]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870AF4-B783-923D-A59D-152F326D2061}"/>
              </a:ext>
            </a:extLst>
          </p:cNvPr>
          <p:cNvSpPr txBox="1"/>
          <p:nvPr/>
        </p:nvSpPr>
        <p:spPr>
          <a:xfrm>
            <a:off x="274065" y="6501408"/>
            <a:ext cx="171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Volledig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priv</a:t>
            </a:r>
            <a:r>
              <a:rPr lang="en-NL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é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gebruik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toegestaan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7C136B-62C1-C099-B10F-AE81EAE9019B}"/>
              </a:ext>
            </a:extLst>
          </p:cNvPr>
          <p:cNvSpPr txBox="1"/>
          <p:nvPr/>
        </p:nvSpPr>
        <p:spPr>
          <a:xfrm>
            <a:off x="5163199" y="6501408"/>
            <a:ext cx="146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Inclusief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onderhoud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verzekering</a:t>
            </a:r>
            <a:endParaRPr lang="en-US" sz="12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09AFFB-4C60-45E8-9359-C74574860F2F}"/>
              </a:ext>
            </a:extLst>
          </p:cNvPr>
          <p:cNvSpPr/>
          <p:nvPr/>
        </p:nvSpPr>
        <p:spPr>
          <a:xfrm>
            <a:off x="477588" y="418454"/>
            <a:ext cx="1363851" cy="59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LOGO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sz="1600" dirty="0">
                <a:solidFill>
                  <a:sysClr val="windowText" lastClr="000000"/>
                </a:solidFill>
              </a:rPr>
              <a:t>WERKGEVER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CFF50D-2765-E2C1-7CAE-ADB39765794E}"/>
              </a:ext>
            </a:extLst>
          </p:cNvPr>
          <p:cNvSpPr/>
          <p:nvPr/>
        </p:nvSpPr>
        <p:spPr>
          <a:xfrm>
            <a:off x="188573" y="7322160"/>
            <a:ext cx="6474142" cy="945417"/>
          </a:xfrm>
          <a:prstGeom prst="rect">
            <a:avLst/>
          </a:prstGeom>
          <a:solidFill>
            <a:srgbClr val="00AF6E">
              <a:alpha val="70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84BD83-08F0-C38B-5063-3453054220EC}"/>
              </a:ext>
            </a:extLst>
          </p:cNvPr>
          <p:cNvSpPr txBox="1"/>
          <p:nvPr/>
        </p:nvSpPr>
        <p:spPr>
          <a:xfrm>
            <a:off x="225336" y="7383889"/>
            <a:ext cx="640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Scan de QR-code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voor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meer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NL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informatie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meld je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NL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ontdek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het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volledige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aanbod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online of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bij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van de 1000+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aangesloten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dealers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bestel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snel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jouw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nieuwe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Sans-BoldItalic" panose="02000000000000000000" pitchFamily="2" charset="0"/>
              </a:rPr>
              <a:t>fiets</a:t>
            </a:r>
            <a:r>
              <a:rPr lang="en-US" sz="1600" dirty="0">
                <a:solidFill>
                  <a:schemeClr val="bg1"/>
                </a:solidFill>
                <a:latin typeface="BNPPSans-BoldItalic" panose="02000000000000000000" pitchFamily="2" charset="0"/>
              </a:rPr>
              <a:t>!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0205C7-9B88-EAA5-0CDE-F0D5254707D4}"/>
              </a:ext>
            </a:extLst>
          </p:cNvPr>
          <p:cNvSpPr txBox="1"/>
          <p:nvPr/>
        </p:nvSpPr>
        <p:spPr>
          <a:xfrm>
            <a:off x="188574" y="8394497"/>
            <a:ext cx="641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Wil je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meer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weten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over het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leasen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van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een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fiets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?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Kijk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dan op de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informatiepagina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door de QR-code te 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scannen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 of neem contact op met </a:t>
            </a:r>
            <a:r>
              <a:rPr lang="en-US" sz="1400">
                <a:solidFill>
                  <a:schemeClr val="bg1"/>
                </a:solidFill>
                <a:latin typeface="BNPP Sans Light" panose="02000503020000020004" pitchFamily="2" charset="77"/>
              </a:rPr>
              <a:t>jouw </a:t>
            </a:r>
            <a:r>
              <a:rPr lang="en-US" sz="1400" dirty="0">
                <a:solidFill>
                  <a:schemeClr val="bg1"/>
                </a:solidFill>
                <a:latin typeface="BNPP Sans Light" panose="02000503020000020004" pitchFamily="2" charset="77"/>
              </a:rPr>
              <a:t>HR-</a:t>
            </a:r>
            <a:r>
              <a:rPr lang="en-US" sz="14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contactpersoon</a:t>
            </a:r>
            <a:endParaRPr lang="en-US" sz="1400" dirty="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8008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a9059b-5662-4a4e-87a1-1ddf6cbf938b" xsi:nil="true"/>
    <lcf76f155ced4ddcb4097134ff3c332f xmlns="af84b9e6-2ec9-46e3-9715-ee7cad4777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61F84BA5C6BA468CE8491596E4502F" ma:contentTypeVersion="14" ma:contentTypeDescription="Een nieuw document maken." ma:contentTypeScope="" ma:versionID="8bc21056c600e97382d61e0a2d9dfc81">
  <xsd:schema xmlns:xsd="http://www.w3.org/2001/XMLSchema" xmlns:xs="http://www.w3.org/2001/XMLSchema" xmlns:p="http://schemas.microsoft.com/office/2006/metadata/properties" xmlns:ns2="af84b9e6-2ec9-46e3-9715-ee7cad47778e" xmlns:ns3="fea9059b-5662-4a4e-87a1-1ddf6cbf938b" targetNamespace="http://schemas.microsoft.com/office/2006/metadata/properties" ma:root="true" ma:fieldsID="1c2d343335c3e52eb6d8241005e7d6ae" ns2:_="" ns3:_="">
    <xsd:import namespace="af84b9e6-2ec9-46e3-9715-ee7cad47778e"/>
    <xsd:import namespace="fea9059b-5662-4a4e-87a1-1ddf6cbf93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4b9e6-2ec9-46e3-9715-ee7cad4777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e7c967a-c606-4e87-8e98-6b167b774c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9059b-5662-4a4e-87a1-1ddf6cbf938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be8f233-d902-42cb-9279-352cf8c0bad0}" ma:internalName="TaxCatchAll" ma:showField="CatchAllData" ma:web="fea9059b-5662-4a4e-87a1-1ddf6cbf9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76E823-6EB2-4E49-AE08-D99CA49E4885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4827ecd-5a1e-4831-8d6c-3c34184ca5f8"/>
    <ds:schemaRef ds:uri="3800375a-9a4c-4096-89b1-47d2fe6814b3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2893a62a-1d49-405b-95fc-5697dfe65977"/>
    <ds:schemaRef ds:uri="15ec350d-363b-4923-b881-e37af4f07193"/>
    <ds:schemaRef ds:uri="fea9059b-5662-4a4e-87a1-1ddf6cbf938b"/>
    <ds:schemaRef ds:uri="af84b9e6-2ec9-46e3-9715-ee7cad47778e"/>
  </ds:schemaRefs>
</ds:datastoreItem>
</file>

<file path=customXml/itemProps2.xml><?xml version="1.0" encoding="utf-8"?>
<ds:datastoreItem xmlns:ds="http://schemas.openxmlformats.org/officeDocument/2006/customXml" ds:itemID="{44E5ECDF-2805-40DC-9673-FA494DC6F2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6BC31-5933-4645-9F25-2092851843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84b9e6-2ec9-46e3-9715-ee7cad47778e"/>
    <ds:schemaRef ds:uri="fea9059b-5662-4a4e-87a1-1ddf6cbf93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2764</TotalTime>
  <Words>396</Words>
  <Application>Microsoft Macintosh PowerPoint</Application>
  <PresentationFormat>A4 Paper (210x297 mm)</PresentationFormat>
  <Paragraphs>36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Aptos</vt:lpstr>
      <vt:lpstr>Aptos Display</vt:lpstr>
      <vt:lpstr>Arial</vt:lpstr>
      <vt:lpstr>BNPP Sans Light</vt:lpstr>
      <vt:lpstr>BNPPSans-BoldItalic</vt:lpstr>
      <vt:lpstr>BNPPSans-Light</vt:lpstr>
      <vt:lpstr>BNPPSansCondensed</vt:lpstr>
      <vt:lpstr>BNPPSansCondensed-Bold</vt:lpstr>
      <vt:lpstr>BNPPSansCondensed-ExtraBold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SLOOT Vanity</dc:creator>
  <cp:lastModifiedBy>VAN BELKUM Timo</cp:lastModifiedBy>
  <cp:revision>11</cp:revision>
  <dcterms:created xsi:type="dcterms:W3CDTF">2025-12-17T14:10:40Z</dcterms:created>
  <dcterms:modified xsi:type="dcterms:W3CDTF">2026-06-12T08:34:36Z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fbc0b8-e97b-47d1-beac-cb0955d66f3b_Enabled">
    <vt:lpwstr>true</vt:lpwstr>
  </property>
  <property fmtid="{D5CDD505-2E9C-101B-9397-08002B2CF9AE}" pid="3" name="MSIP_Label_8ffbc0b8-e97b-47d1-beac-cb0955d66f3b_SetDate">
    <vt:lpwstr>2025-12-17T14:27:30Z</vt:lpwstr>
  </property>
  <property fmtid="{D5CDD505-2E9C-101B-9397-08002B2CF9AE}" pid="4" name="MSIP_Label_8ffbc0b8-e97b-47d1-beac-cb0955d66f3b_Method">
    <vt:lpwstr>Privileged</vt:lpwstr>
  </property>
  <property fmtid="{D5CDD505-2E9C-101B-9397-08002B2CF9AE}" pid="5" name="MSIP_Label_8ffbc0b8-e97b-47d1-beac-cb0955d66f3b_Name">
    <vt:lpwstr>8ffbc0b8-e97b-47d1-beac-cb0955d66f3b</vt:lpwstr>
  </property>
  <property fmtid="{D5CDD505-2E9C-101B-9397-08002B2CF9AE}" pid="6" name="MSIP_Label_8ffbc0b8-e97b-47d1-beac-cb0955d66f3b_SiteId">
    <vt:lpwstr>614f9c25-bffa-42c7-86d8-964101f55fa2</vt:lpwstr>
  </property>
  <property fmtid="{D5CDD505-2E9C-101B-9397-08002B2CF9AE}" pid="7" name="MSIP_Label_8ffbc0b8-e97b-47d1-beac-cb0955d66f3b_ActionId">
    <vt:lpwstr>dc09e44a-813e-4950-af35-c9d4190eedef</vt:lpwstr>
  </property>
  <property fmtid="{D5CDD505-2E9C-101B-9397-08002B2CF9AE}" pid="8" name="MSIP_Label_8ffbc0b8-e97b-47d1-beac-cb0955d66f3b_ContentBits">
    <vt:lpwstr>2</vt:lpwstr>
  </property>
  <property fmtid="{D5CDD505-2E9C-101B-9397-08002B2CF9AE}" pid="9" name="MSIP_Label_8ffbc0b8-e97b-47d1-beac-cb0955d66f3b_Tag">
    <vt:lpwstr>50, 0, 1, 1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Classification : Internal</vt:lpwstr>
  </property>
  <property fmtid="{D5CDD505-2E9C-101B-9397-08002B2CF9AE}" pid="12" name="ContentTypeId">
    <vt:lpwstr>0x010100D061F84BA5C6BA468CE8491596E4502F</vt:lpwstr>
  </property>
  <property fmtid="{D5CDD505-2E9C-101B-9397-08002B2CF9AE}" pid="13" name="MediaServiceImageTags">
    <vt:lpwstr/>
  </property>
</Properties>
</file>