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2_4E613869.xml" ContentType="application/vnd.ms-powerpoint.comments+xml"/>
  <Override PartName="/ppt/notesSlides/notesSlide4.xml" ContentType="application/vnd.openxmlformats-officedocument.presentationml.notesSlide+xml"/>
  <Override PartName="/ppt/comments/modernComment_113_A5D03ADA.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5_9B5C79F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57" r:id="rId5"/>
    <p:sldId id="273" r:id="rId6"/>
    <p:sldId id="274" r:id="rId7"/>
    <p:sldId id="275" r:id="rId8"/>
    <p:sldId id="276" r:id="rId9"/>
    <p:sldId id="277" r:id="rId10"/>
    <p:sldId id="259"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657FF3D0-2116-C0B4-7508-6828AA0F0164}" name="Alexander STRACK VAN SCHIJNDEL" initials="ASvS" userId="Alexander STRACK VAN SCHIJNDEL" providerId="None"/>
  <p188:author id="{63B7E8F6-5C85-796D-CAEC-FC3726A81B52}" name="Rogier SCHOENMAKER" initials="RS" userId="Rogier SCHOENMAK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4242"/>
    <a:srgbClr val="00AF6E"/>
    <a:srgbClr val="00915A"/>
    <a:srgbClr val="98F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4710AA-2777-40C4-872D-E939D44EF0FA}" v="9" dt="2026-04-16T11:47:48.092"/>
    <p1510:client id="{92D787A0-BF97-707D-018F-CFF84C578C70}" v="15" dt="2026-04-16T08:11:39.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ODEMA Ilse" userId="S::ilse.loodema@arval.nl::cdd218b3-8b26-45e5-9bf0-9cd1d2ca64a5" providerId="AD" clId="Web-{92D787A0-BF97-707D-018F-CFF84C578C70}"/>
    <pc:docChg chg="modSld">
      <pc:chgData name="LOODEMA Ilse" userId="S::ilse.loodema@arval.nl::cdd218b3-8b26-45e5-9bf0-9cd1d2ca64a5" providerId="AD" clId="Web-{92D787A0-BF97-707D-018F-CFF84C578C70}" dt="2026-04-16T08:11:34.764" v="12" actId="1076"/>
      <pc:docMkLst>
        <pc:docMk/>
      </pc:docMkLst>
      <pc:sldChg chg="modSp">
        <pc:chgData name="LOODEMA Ilse" userId="S::ilse.loodema@arval.nl::cdd218b3-8b26-45e5-9bf0-9cd1d2ca64a5" providerId="AD" clId="Web-{92D787A0-BF97-707D-018F-CFF84C578C70}" dt="2026-04-16T08:11:34.764" v="12" actId="1076"/>
        <pc:sldMkLst>
          <pc:docMk/>
          <pc:sldMk cId="2781887194" sldId="275"/>
        </pc:sldMkLst>
        <pc:spChg chg="mod">
          <ac:chgData name="LOODEMA Ilse" userId="S::ilse.loodema@arval.nl::cdd218b3-8b26-45e5-9bf0-9cd1d2ca64a5" providerId="AD" clId="Web-{92D787A0-BF97-707D-018F-CFF84C578C70}" dt="2026-04-16T08:11:34.717" v="11" actId="1076"/>
          <ac:spMkLst>
            <pc:docMk/>
            <pc:sldMk cId="2781887194" sldId="275"/>
            <ac:spMk id="25" creationId="{49A080A3-1A7B-784F-72EE-66A42348086F}"/>
          </ac:spMkLst>
        </pc:spChg>
        <pc:spChg chg="mod">
          <ac:chgData name="LOODEMA Ilse" userId="S::ilse.loodema@arval.nl::cdd218b3-8b26-45e5-9bf0-9cd1d2ca64a5" providerId="AD" clId="Web-{92D787A0-BF97-707D-018F-CFF84C578C70}" dt="2026-04-16T08:11:34.764" v="12" actId="1076"/>
          <ac:spMkLst>
            <pc:docMk/>
            <pc:sldMk cId="2781887194" sldId="275"/>
            <ac:spMk id="41" creationId="{C49985F5-7600-D1B6-EC2C-FEB75FFEDEC7}"/>
          </ac:spMkLst>
        </pc:spChg>
        <pc:spChg chg="mod">
          <ac:chgData name="LOODEMA Ilse" userId="S::ilse.loodema@arval.nl::cdd218b3-8b26-45e5-9bf0-9cd1d2ca64a5" providerId="AD" clId="Web-{92D787A0-BF97-707D-018F-CFF84C578C70}" dt="2026-04-16T08:11:30.061" v="10" actId="1076"/>
          <ac:spMkLst>
            <pc:docMk/>
            <pc:sldMk cId="2781887194" sldId="275"/>
            <ac:spMk id="61" creationId="{61BD20BD-10DE-4356-324D-BC30AE7844D5}"/>
          </ac:spMkLst>
        </pc:spChg>
        <pc:spChg chg="mod">
          <ac:chgData name="LOODEMA Ilse" userId="S::ilse.loodema@arval.nl::cdd218b3-8b26-45e5-9bf0-9cd1d2ca64a5" providerId="AD" clId="Web-{92D787A0-BF97-707D-018F-CFF84C578C70}" dt="2026-04-16T08:11:29.983" v="9" actId="1076"/>
          <ac:spMkLst>
            <pc:docMk/>
            <pc:sldMk cId="2781887194" sldId="275"/>
            <ac:spMk id="63" creationId="{AAEB0F55-2DC4-DAB1-3906-F45701EBD7D7}"/>
          </ac:spMkLst>
        </pc:spChg>
      </pc:sldChg>
    </pc:docChg>
  </pc:docChgLst>
  <pc:docChgLst>
    <pc:chgData name="SCHOENMAKER Rogier" userId="52485a11-1753-4a96-a25c-d1c60d1fe1a0" providerId="ADAL" clId="{CE502B6C-F270-46A3-9F5A-AD399F8F9C3C}"/>
    <pc:docChg chg="undo custSel addSld modSld">
      <pc:chgData name="SCHOENMAKER Rogier" userId="52485a11-1753-4a96-a25c-d1c60d1fe1a0" providerId="ADAL" clId="{CE502B6C-F270-46A3-9F5A-AD399F8F9C3C}" dt="2026-04-16T11:46:35.851" v="790"/>
      <pc:docMkLst>
        <pc:docMk/>
      </pc:docMkLst>
      <pc:sldChg chg="addSp delSp modSp mod">
        <pc:chgData name="SCHOENMAKER Rogier" userId="52485a11-1753-4a96-a25c-d1c60d1fe1a0" providerId="ADAL" clId="{CE502B6C-F270-46A3-9F5A-AD399F8F9C3C}" dt="2026-04-16T11:46:35.851" v="790"/>
        <pc:sldMkLst>
          <pc:docMk/>
          <pc:sldMk cId="1314994281" sldId="274"/>
        </pc:sldMkLst>
        <pc:spChg chg="mod">
          <ac:chgData name="SCHOENMAKER Rogier" userId="52485a11-1753-4a96-a25c-d1c60d1fe1a0" providerId="ADAL" clId="{CE502B6C-F270-46A3-9F5A-AD399F8F9C3C}" dt="2026-03-27T15:38:15.045" v="50" actId="20577"/>
          <ac:spMkLst>
            <pc:docMk/>
            <pc:sldMk cId="1314994281" sldId="274"/>
            <ac:spMk id="41" creationId="{B57B0543-B425-262D-3626-9901BC4E0223}"/>
          </ac:spMkLst>
        </pc:spChg>
        <pc:spChg chg="mod">
          <ac:chgData name="SCHOENMAKER Rogier" userId="52485a11-1753-4a96-a25c-d1c60d1fe1a0" providerId="ADAL" clId="{CE502B6C-F270-46A3-9F5A-AD399F8F9C3C}" dt="2026-03-27T15:37:56.847" v="43" actId="20577"/>
          <ac:spMkLst>
            <pc:docMk/>
            <pc:sldMk cId="1314994281" sldId="274"/>
            <ac:spMk id="43" creationId="{9415E80F-ECCF-862E-77D0-0BFE613A2B9B}"/>
          </ac:spMkLst>
        </pc:spChg>
        <pc:spChg chg="mod">
          <ac:chgData name="SCHOENMAKER Rogier" userId="52485a11-1753-4a96-a25c-d1c60d1fe1a0" providerId="ADAL" clId="{CE502B6C-F270-46A3-9F5A-AD399F8F9C3C}" dt="2026-03-27T15:37:49.348" v="34" actId="20577"/>
          <ac:spMkLst>
            <pc:docMk/>
            <pc:sldMk cId="1314994281" sldId="274"/>
            <ac:spMk id="44" creationId="{CE996779-DD57-2B64-FDB9-EC9DDBFB3E0C}"/>
          </ac:spMkLst>
        </pc:spChg>
        <pc:spChg chg="mod">
          <ac:chgData name="SCHOENMAKER Rogier" userId="52485a11-1753-4a96-a25c-d1c60d1fe1a0" providerId="ADAL" clId="{CE502B6C-F270-46A3-9F5A-AD399F8F9C3C}" dt="2026-03-27T15:37:24.438" v="27" actId="20577"/>
          <ac:spMkLst>
            <pc:docMk/>
            <pc:sldMk cId="1314994281" sldId="274"/>
            <ac:spMk id="61" creationId="{1328170C-3D44-AAA9-9980-13652EB4C001}"/>
          </ac:spMkLst>
        </pc:spChg>
        <pc:spChg chg="mod">
          <ac:chgData name="SCHOENMAKER Rogier" userId="52485a11-1753-4a96-a25c-d1c60d1fe1a0" providerId="ADAL" clId="{CE502B6C-F270-46A3-9F5A-AD399F8F9C3C}" dt="2026-03-27T15:36:55.547" v="16" actId="1037"/>
          <ac:spMkLst>
            <pc:docMk/>
            <pc:sldMk cId="1314994281" sldId="274"/>
            <ac:spMk id="63" creationId="{0D4C7B6E-A077-55F8-560D-729BC675826D}"/>
          </ac:spMkLst>
        </pc:spChg>
        <pc:spChg chg="mod">
          <ac:chgData name="SCHOENMAKER Rogier" userId="52485a11-1753-4a96-a25c-d1c60d1fe1a0" providerId="ADAL" clId="{CE502B6C-F270-46A3-9F5A-AD399F8F9C3C}" dt="2026-03-27T15:36:41.556" v="11" actId="20577"/>
          <ac:spMkLst>
            <pc:docMk/>
            <pc:sldMk cId="1314994281" sldId="274"/>
            <ac:spMk id="66" creationId="{D8F7BEAC-A66D-CA55-CF07-3B122F7E578C}"/>
          </ac:spMkLst>
        </pc:spChg>
        <pc:spChg chg="mod">
          <ac:chgData name="SCHOENMAKER Rogier" userId="52485a11-1753-4a96-a25c-d1c60d1fe1a0" providerId="ADAL" clId="{CE502B6C-F270-46A3-9F5A-AD399F8F9C3C}" dt="2026-03-27T15:38:22.770" v="52" actId="20577"/>
          <ac:spMkLst>
            <pc:docMk/>
            <pc:sldMk cId="1314994281" sldId="274"/>
            <ac:spMk id="93" creationId="{386D226C-6B69-2DED-54C8-E002E4710CAD}"/>
          </ac:spMkLst>
        </pc:spChg>
        <pc:spChg chg="mod">
          <ac:chgData name="SCHOENMAKER Rogier" userId="52485a11-1753-4a96-a25c-d1c60d1fe1a0" providerId="ADAL" clId="{CE502B6C-F270-46A3-9F5A-AD399F8F9C3C}" dt="2026-03-27T15:37:39.505" v="31" actId="20577"/>
          <ac:spMkLst>
            <pc:docMk/>
            <pc:sldMk cId="1314994281" sldId="274"/>
            <ac:spMk id="96" creationId="{5199779B-AA55-3932-7BB5-05030965756A}"/>
          </ac:spMkLst>
        </pc:spChg>
        <pc:picChg chg="add mod">
          <ac:chgData name="SCHOENMAKER Rogier" userId="52485a11-1753-4a96-a25c-d1c60d1fe1a0" providerId="ADAL" clId="{CE502B6C-F270-46A3-9F5A-AD399F8F9C3C}" dt="2026-04-16T11:46:35.851" v="790"/>
          <ac:picMkLst>
            <pc:docMk/>
            <pc:sldMk cId="1314994281" sldId="274"/>
            <ac:picMk id="2" creationId="{A0DB3E5A-55ED-498F-8B9B-DD1A2A1168A9}"/>
          </ac:picMkLst>
        </pc:picChg>
        <pc:picChg chg="del">
          <ac:chgData name="SCHOENMAKER Rogier" userId="52485a11-1753-4a96-a25c-d1c60d1fe1a0" providerId="ADAL" clId="{CE502B6C-F270-46A3-9F5A-AD399F8F9C3C}" dt="2026-04-16T11:46:35.402" v="789" actId="478"/>
          <ac:picMkLst>
            <pc:docMk/>
            <pc:sldMk cId="1314994281" sldId="274"/>
            <ac:picMk id="64" creationId="{0E3BC908-3E88-5181-1948-22187ABDD3CB}"/>
          </ac:picMkLst>
        </pc:picChg>
      </pc:sldChg>
      <pc:sldChg chg="modSp mod">
        <pc:chgData name="SCHOENMAKER Rogier" userId="52485a11-1753-4a96-a25c-d1c60d1fe1a0" providerId="ADAL" clId="{CE502B6C-F270-46A3-9F5A-AD399F8F9C3C}" dt="2026-03-27T15:52:24.390" v="583" actId="20577"/>
        <pc:sldMkLst>
          <pc:docMk/>
          <pc:sldMk cId="2781887194" sldId="275"/>
        </pc:sldMkLst>
        <pc:spChg chg="mod">
          <ac:chgData name="SCHOENMAKER Rogier" userId="52485a11-1753-4a96-a25c-d1c60d1fe1a0" providerId="ADAL" clId="{CE502B6C-F270-46A3-9F5A-AD399F8F9C3C}" dt="2026-03-27T15:52:24.390" v="583" actId="20577"/>
          <ac:spMkLst>
            <pc:docMk/>
            <pc:sldMk cId="2781887194" sldId="275"/>
            <ac:spMk id="41" creationId="{C49985F5-7600-D1B6-EC2C-FEB75FFEDEC7}"/>
          </ac:spMkLst>
        </pc:spChg>
      </pc:sldChg>
      <pc:sldChg chg="addSp delSp modSp mod">
        <pc:chgData name="SCHOENMAKER Rogier" userId="52485a11-1753-4a96-a25c-d1c60d1fe1a0" providerId="ADAL" clId="{CE502B6C-F270-46A3-9F5A-AD399F8F9C3C}" dt="2026-03-27T16:00:13.567" v="674"/>
        <pc:sldMkLst>
          <pc:docMk/>
          <pc:sldMk cId="1384466093" sldId="276"/>
        </pc:sldMkLst>
        <pc:picChg chg="add mod">
          <ac:chgData name="SCHOENMAKER Rogier" userId="52485a11-1753-4a96-a25c-d1c60d1fe1a0" providerId="ADAL" clId="{CE502B6C-F270-46A3-9F5A-AD399F8F9C3C}" dt="2026-03-27T16:00:13.567" v="674"/>
          <ac:picMkLst>
            <pc:docMk/>
            <pc:sldMk cId="1384466093" sldId="276"/>
            <ac:picMk id="40" creationId="{E43C91C5-4BA1-179E-95E6-24DCD468CE17}"/>
          </ac:picMkLst>
        </pc:picChg>
        <pc:picChg chg="add mod">
          <ac:chgData name="SCHOENMAKER Rogier" userId="52485a11-1753-4a96-a25c-d1c60d1fe1a0" providerId="ADAL" clId="{CE502B6C-F270-46A3-9F5A-AD399F8F9C3C}" dt="2026-03-27T16:00:13.567" v="674"/>
          <ac:picMkLst>
            <pc:docMk/>
            <pc:sldMk cId="1384466093" sldId="276"/>
            <ac:picMk id="41" creationId="{2653430A-331A-8472-3D42-FA9E31CFBE19}"/>
          </ac:picMkLst>
        </pc:picChg>
        <pc:picChg chg="add mod">
          <ac:chgData name="SCHOENMAKER Rogier" userId="52485a11-1753-4a96-a25c-d1c60d1fe1a0" providerId="ADAL" clId="{CE502B6C-F270-46A3-9F5A-AD399F8F9C3C}" dt="2026-03-27T16:00:13.567" v="674"/>
          <ac:picMkLst>
            <pc:docMk/>
            <pc:sldMk cId="1384466093" sldId="276"/>
            <ac:picMk id="42" creationId="{C436B341-08C9-F2FC-89AD-534AEC481106}"/>
          </ac:picMkLst>
        </pc:picChg>
        <pc:picChg chg="add mod">
          <ac:chgData name="SCHOENMAKER Rogier" userId="52485a11-1753-4a96-a25c-d1c60d1fe1a0" providerId="ADAL" clId="{CE502B6C-F270-46A3-9F5A-AD399F8F9C3C}" dt="2026-03-27T16:00:13.567" v="674"/>
          <ac:picMkLst>
            <pc:docMk/>
            <pc:sldMk cId="1384466093" sldId="276"/>
            <ac:picMk id="43" creationId="{96F407F8-3C51-9B0D-1C00-9F136999D5AB}"/>
          </ac:picMkLst>
        </pc:picChg>
        <pc:picChg chg="add mod">
          <ac:chgData name="SCHOENMAKER Rogier" userId="52485a11-1753-4a96-a25c-d1c60d1fe1a0" providerId="ADAL" clId="{CE502B6C-F270-46A3-9F5A-AD399F8F9C3C}" dt="2026-03-27T16:00:13.567" v="674"/>
          <ac:picMkLst>
            <pc:docMk/>
            <pc:sldMk cId="1384466093" sldId="276"/>
            <ac:picMk id="47" creationId="{623BE32C-F3AB-4DBA-8791-518DE4DFA361}"/>
          </ac:picMkLst>
        </pc:picChg>
        <pc:picChg chg="add mod">
          <ac:chgData name="SCHOENMAKER Rogier" userId="52485a11-1753-4a96-a25c-d1c60d1fe1a0" providerId="ADAL" clId="{CE502B6C-F270-46A3-9F5A-AD399F8F9C3C}" dt="2026-03-27T16:00:13.567" v="674"/>
          <ac:picMkLst>
            <pc:docMk/>
            <pc:sldMk cId="1384466093" sldId="276"/>
            <ac:picMk id="50" creationId="{0271F0B7-7670-6600-FE89-AA9C46D2DA7B}"/>
          </ac:picMkLst>
        </pc:picChg>
        <pc:picChg chg="add mod">
          <ac:chgData name="SCHOENMAKER Rogier" userId="52485a11-1753-4a96-a25c-d1c60d1fe1a0" providerId="ADAL" clId="{CE502B6C-F270-46A3-9F5A-AD399F8F9C3C}" dt="2026-03-27T16:00:13.567" v="674"/>
          <ac:picMkLst>
            <pc:docMk/>
            <pc:sldMk cId="1384466093" sldId="276"/>
            <ac:picMk id="52" creationId="{CA891479-74A3-0D48-3FB9-CA5F506D7B4A}"/>
          </ac:picMkLst>
        </pc:picChg>
        <pc:picChg chg="add mod">
          <ac:chgData name="SCHOENMAKER Rogier" userId="52485a11-1753-4a96-a25c-d1c60d1fe1a0" providerId="ADAL" clId="{CE502B6C-F270-46A3-9F5A-AD399F8F9C3C}" dt="2026-03-27T16:00:13.567" v="674"/>
          <ac:picMkLst>
            <pc:docMk/>
            <pc:sldMk cId="1384466093" sldId="276"/>
            <ac:picMk id="54" creationId="{2FF2DC95-BBD7-CBC6-5718-D9EA4DA34148}"/>
          </ac:picMkLst>
        </pc:picChg>
        <pc:picChg chg="add mod">
          <ac:chgData name="SCHOENMAKER Rogier" userId="52485a11-1753-4a96-a25c-d1c60d1fe1a0" providerId="ADAL" clId="{CE502B6C-F270-46A3-9F5A-AD399F8F9C3C}" dt="2026-03-27T16:00:13.567" v="674"/>
          <ac:picMkLst>
            <pc:docMk/>
            <pc:sldMk cId="1384466093" sldId="276"/>
            <ac:picMk id="55" creationId="{216469DA-4FC5-777A-00BE-AFB2BEBC76FC}"/>
          </ac:picMkLst>
        </pc:picChg>
        <pc:picChg chg="add mod">
          <ac:chgData name="SCHOENMAKER Rogier" userId="52485a11-1753-4a96-a25c-d1c60d1fe1a0" providerId="ADAL" clId="{CE502B6C-F270-46A3-9F5A-AD399F8F9C3C}" dt="2026-03-27T16:00:13.567" v="674"/>
          <ac:picMkLst>
            <pc:docMk/>
            <pc:sldMk cId="1384466093" sldId="276"/>
            <ac:picMk id="56" creationId="{A69692F9-8BAD-D2F7-532C-8CFBA28EF9C8}"/>
          </ac:picMkLst>
        </pc:picChg>
      </pc:sldChg>
      <pc:sldChg chg="modSp add mod">
        <pc:chgData name="SCHOENMAKER Rogier" userId="52485a11-1753-4a96-a25c-d1c60d1fe1a0" providerId="ADAL" clId="{CE502B6C-F270-46A3-9F5A-AD399F8F9C3C}" dt="2026-03-27T16:01:14.895" v="788" actId="20577"/>
        <pc:sldMkLst>
          <pc:docMk/>
          <pc:sldMk cId="2606529012" sldId="277"/>
        </pc:sldMkLst>
        <pc:spChg chg="mod">
          <ac:chgData name="SCHOENMAKER Rogier" userId="52485a11-1753-4a96-a25c-d1c60d1fe1a0" providerId="ADAL" clId="{CE502B6C-F270-46A3-9F5A-AD399F8F9C3C}" dt="2026-03-27T16:00:50.446" v="739" actId="14100"/>
          <ac:spMkLst>
            <pc:docMk/>
            <pc:sldMk cId="2606529012" sldId="277"/>
            <ac:spMk id="2" creationId="{35D9E680-1A2C-C51C-FC01-146FF5F830FB}"/>
          </ac:spMkLst>
        </pc:spChg>
        <pc:spChg chg="mod">
          <ac:chgData name="SCHOENMAKER Rogier" userId="52485a11-1753-4a96-a25c-d1c60d1fe1a0" providerId="ADAL" clId="{CE502B6C-F270-46A3-9F5A-AD399F8F9C3C}" dt="2026-03-27T16:01:14.895" v="788" actId="20577"/>
          <ac:spMkLst>
            <pc:docMk/>
            <pc:sldMk cId="2606529012" sldId="277"/>
            <ac:spMk id="32" creationId="{0FF26661-4B55-B38E-4079-027FB876F50E}"/>
          </ac:spMkLst>
        </pc:spChg>
      </pc:sldChg>
    </pc:docChg>
  </pc:docChgLst>
</pc:chgInfo>
</file>

<file path=ppt/comments/modernComment_112_4E613869.xml><?xml version="1.0" encoding="utf-8"?>
<p188:cmLst xmlns:a="http://schemas.openxmlformats.org/drawingml/2006/main" xmlns:r="http://schemas.openxmlformats.org/officeDocument/2006/relationships" xmlns:p188="http://schemas.microsoft.com/office/powerpoint/2018/8/main">
  <p188:cm id="{6E68B043-97A9-4080-A230-A6C617A8BDCF}" authorId="{63B7E8F6-5C85-796D-CAEC-FC3726A81B52}" status="resolved" created="2026-03-27T15:39:00.820" complete="100000">
    <ac:deMkLst xmlns:ac="http://schemas.microsoft.com/office/drawing/2013/main/command">
      <pc:docMk xmlns:pc="http://schemas.microsoft.com/office/powerpoint/2013/main/command"/>
      <pc:sldMk xmlns:pc="http://schemas.microsoft.com/office/powerpoint/2013/main/command" cId="1314994281" sldId="274"/>
      <ac:picMk id="64" creationId="{0E3BC908-3E88-5181-1948-22187ABDD3CB}"/>
    </ac:deMkLst>
    <p188:txBody>
      <a:bodyPr/>
      <a:lstStyle/>
      <a:p>
        <a:r>
          <a:rPr lang="en-US"/>
          <a:t>Afbeeldingen wijzigen naar een iets hippere fiets.</a:t>
        </a:r>
      </a:p>
    </p188:txBody>
    <p188:extLst>
      <p:ext xmlns:p="http://schemas.openxmlformats.org/presentationml/2006/main" uri="{57CB4572-C831-44C2-8A1C-0ADB6CCDFE69}">
        <p223:reactions xmlns:p223="http://schemas.microsoft.com/office/powerpoint/2022/03/main">
          <p223:rxn type="👍">
            <p223:instance time="2026-04-16T11:46:38.510" authorId="{63B7E8F6-5C85-796D-CAEC-FC3726A81B52}"/>
          </p223:rxn>
        </p223:reactions>
      </p:ext>
    </p188:extLst>
  </p188:cm>
  <p188:cm id="{34F8A5CA-B738-426C-83A3-EA76E33793B3}" authorId="{63B7E8F6-5C85-796D-CAEC-FC3726A81B52}" status="resolved" created="2026-03-27T15:39:25.724" complete="100000">
    <ac:deMkLst xmlns:ac="http://schemas.microsoft.com/office/drawing/2013/main/command">
      <pc:docMk xmlns:pc="http://schemas.microsoft.com/office/powerpoint/2013/main/command"/>
      <pc:sldMk xmlns:pc="http://schemas.microsoft.com/office/powerpoint/2013/main/command" cId="1314994281" sldId="274"/>
      <ac:spMk id="45" creationId="{8DAC2F5B-A607-C277-4D69-3B2C1591FB86}"/>
    </ac:deMkLst>
    <p188:txBody>
      <a:bodyPr/>
      <a:lstStyle/>
      <a:p>
        <a:r>
          <a:rPr lang="en-US"/>
          <a:t>Berekeningen kwamen niet overeen met de NL-versie.</a:t>
        </a:r>
      </a:p>
    </p188:txBody>
    <p188:extLst>
      <p:ext xmlns:p="http://schemas.openxmlformats.org/presentationml/2006/main" uri="{57CB4572-C831-44C2-8A1C-0ADB6CCDFE69}">
        <p223:reactions xmlns:p223="http://schemas.microsoft.com/office/powerpoint/2022/03/main">
          <p223:rxn type="👍">
            <p223:instance time="2026-04-16T11:46:56.840" authorId="{63B7E8F6-5C85-796D-CAEC-FC3726A81B52}"/>
          </p223:rxn>
        </p223:reactions>
      </p:ext>
    </p188:extLst>
  </p188:cm>
</p188:cmLst>
</file>

<file path=ppt/comments/modernComment_113_A5D03ADA.xml><?xml version="1.0" encoding="utf-8"?>
<p188:cmLst xmlns:a="http://schemas.openxmlformats.org/drawingml/2006/main" xmlns:r="http://schemas.openxmlformats.org/officeDocument/2006/relationships" xmlns:p188="http://schemas.microsoft.com/office/powerpoint/2018/8/main">
  <p188:cm id="{CA3858D2-CDAC-4B6E-8C5F-052C5F6EB09E}" authorId="{63B7E8F6-5C85-796D-CAEC-FC3726A81B52}" status="resolved" created="2026-03-27T15:53:25.212" complete="100000">
    <ac:deMkLst xmlns:ac="http://schemas.microsoft.com/office/drawing/2013/main/command">
      <pc:docMk xmlns:pc="http://schemas.microsoft.com/office/powerpoint/2013/main/command"/>
      <pc:sldMk xmlns:pc="http://schemas.microsoft.com/office/powerpoint/2013/main/command" cId="2781887194" sldId="275"/>
      <ac:spMk id="41" creationId="{C49985F5-7600-D1B6-EC2C-FEB75FFEDEC7}"/>
    </ac:deMkLst>
    <p188:txBody>
      <a:bodyPr/>
      <a:lstStyle/>
      <a:p>
        <a:r>
          <a:rPr lang="en-US"/>
          <a:t>[@LOODEMA Ilse] zou je deze tekst willen controleren?</a:t>
        </a:r>
      </a:p>
    </p188:txBody>
    <p188:extLst>
      <p:ext xmlns:p="http://schemas.openxmlformats.org/presentationml/2006/main" uri="{57CB4572-C831-44C2-8A1C-0ADB6CCDFE69}">
        <p223:reactions xmlns:p223="http://schemas.microsoft.com/office/powerpoint/2022/03/main">
          <p223:rxn type="👍">
            <p223:instance time="2026-04-16T11:47:38.535" authorId="{63B7E8F6-5C85-796D-CAEC-FC3726A81B52}"/>
          </p223:rxn>
        </p223:reactions>
      </p:ext>
    </p188:extLst>
  </p188:cm>
</p188:cmLst>
</file>

<file path=ppt/comments/modernComment_115_9B5C79F4.xml><?xml version="1.0" encoding="utf-8"?>
<p188:cmLst xmlns:a="http://schemas.openxmlformats.org/drawingml/2006/main" xmlns:r="http://schemas.openxmlformats.org/officeDocument/2006/relationships" xmlns:p188="http://schemas.microsoft.com/office/powerpoint/2018/8/main">
  <p188:cm id="{4909AB9C-E4EC-4DBE-8B92-DA7F94607473}" authorId="{63B7E8F6-5C85-796D-CAEC-FC3726A81B52}" created="2026-03-27T15:13:46.019">
    <pc:sldMkLst xmlns:pc="http://schemas.microsoft.com/office/powerpoint/2013/main/command">
      <pc:docMk/>
      <pc:sldMk cId="2606529012" sldId="277"/>
    </pc:sldMkLst>
    <p188:replyLst>
      <p188:reply id="{A3793B69-7BAB-4E0A-9779-AB47BD16D036}" authorId="{63B7E8F6-5C85-796D-CAEC-FC3726A81B52}" created="2026-03-27T15:20:53.578">
        <p188:txBody>
          <a:bodyPr/>
          <a:lstStyle/>
          <a:p>
            <a:r>
              <a:rPr lang="en-US"/>
              <a:t>Heb nu al snel wat toegevoegd</a:t>
            </a:r>
          </a:p>
        </p188:txBody>
      </p188:reply>
    </p188:replyLst>
    <p188:txBody>
      <a:bodyPr/>
      <a:lstStyle/>
      <a:p>
        <a:r>
          <a:rPr lang="en-US"/>
          <a:t>[@LOODEMA Ilse] ; contactinfo ontbreekt hier nog. Dit mag hetzelfde als in de ABL informatie (horizontaal)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EFB5A-8BA0-F74B-BD96-ADD04DC75271}" type="datetimeFigureOut">
              <a:rPr lang="en-US" smtClean="0"/>
              <a:t>4/16/2026</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ACD2C-1F86-9F4D-83D2-8AF04D1C598B}" type="slidenum">
              <a:rPr lang="en-US" smtClean="0"/>
              <a:t>‹#›</a:t>
            </a:fld>
            <a:endParaRPr lang="en-US"/>
          </a:p>
        </p:txBody>
      </p:sp>
    </p:spTree>
    <p:extLst>
      <p:ext uri="{BB962C8B-B14F-4D97-AF65-F5344CB8AC3E}">
        <p14:creationId xmlns:p14="http://schemas.microsoft.com/office/powerpoint/2010/main" val="11116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ACD2C-1F86-9F4D-83D2-8AF04D1C598B}" type="slidenum">
              <a:rPr lang="en-US" smtClean="0"/>
              <a:t>1</a:t>
            </a:fld>
            <a:endParaRPr lang="en-US"/>
          </a:p>
        </p:txBody>
      </p:sp>
    </p:spTree>
    <p:extLst>
      <p:ext uri="{BB962C8B-B14F-4D97-AF65-F5344CB8AC3E}">
        <p14:creationId xmlns:p14="http://schemas.microsoft.com/office/powerpoint/2010/main" val="260457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BACD2C-1F86-9F4D-83D2-8AF04D1C598B}" type="slidenum">
              <a:rPr lang="en-US" smtClean="0"/>
              <a:t>2</a:t>
            </a:fld>
            <a:endParaRPr lang="en-US"/>
          </a:p>
        </p:txBody>
      </p:sp>
    </p:spTree>
    <p:extLst>
      <p:ext uri="{BB962C8B-B14F-4D97-AF65-F5344CB8AC3E}">
        <p14:creationId xmlns:p14="http://schemas.microsoft.com/office/powerpoint/2010/main" val="423188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2841C-CDEE-069E-F690-69CB44657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B1E4A-7A33-49BB-841F-F44F77B14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5A203-3678-0EE9-0D4C-76CF2D85DB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C08FF8-877F-271D-100A-E466C75043E3}"/>
              </a:ext>
            </a:extLst>
          </p:cNvPr>
          <p:cNvSpPr>
            <a:spLocks noGrp="1"/>
          </p:cNvSpPr>
          <p:nvPr>
            <p:ph type="sldNum" sz="quarter" idx="5"/>
          </p:nvPr>
        </p:nvSpPr>
        <p:spPr/>
        <p:txBody>
          <a:bodyPr/>
          <a:lstStyle/>
          <a:p>
            <a:fld id="{92BACD2C-1F86-9F4D-83D2-8AF04D1C598B}" type="slidenum">
              <a:rPr lang="en-US" smtClean="0"/>
              <a:t>3</a:t>
            </a:fld>
            <a:endParaRPr lang="en-US"/>
          </a:p>
        </p:txBody>
      </p:sp>
    </p:spTree>
    <p:extLst>
      <p:ext uri="{BB962C8B-B14F-4D97-AF65-F5344CB8AC3E}">
        <p14:creationId xmlns:p14="http://schemas.microsoft.com/office/powerpoint/2010/main" val="83076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B32FB-AA3F-38F8-8147-4C3A2732B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9043C-B6F6-D26F-79A3-12EB0F396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EEAE1-E589-723A-2411-838AE0B02B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798DD9-102E-8F89-DAFB-9FAB75751AF6}"/>
              </a:ext>
            </a:extLst>
          </p:cNvPr>
          <p:cNvSpPr>
            <a:spLocks noGrp="1"/>
          </p:cNvSpPr>
          <p:nvPr>
            <p:ph type="sldNum" sz="quarter" idx="5"/>
          </p:nvPr>
        </p:nvSpPr>
        <p:spPr/>
        <p:txBody>
          <a:bodyPr/>
          <a:lstStyle/>
          <a:p>
            <a:fld id="{92BACD2C-1F86-9F4D-83D2-8AF04D1C598B}" type="slidenum">
              <a:rPr lang="en-US" smtClean="0"/>
              <a:t>4</a:t>
            </a:fld>
            <a:endParaRPr lang="en-US"/>
          </a:p>
        </p:txBody>
      </p:sp>
    </p:spTree>
    <p:extLst>
      <p:ext uri="{BB962C8B-B14F-4D97-AF65-F5344CB8AC3E}">
        <p14:creationId xmlns:p14="http://schemas.microsoft.com/office/powerpoint/2010/main" val="296940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362AC-2803-66CA-879E-E2627C406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DBF34-6866-A7D3-BAE3-AD8A3FBDD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0E546-A30E-620A-4018-A481BB5822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434E03-EC00-DED8-3005-71D007C67735}"/>
              </a:ext>
            </a:extLst>
          </p:cNvPr>
          <p:cNvSpPr>
            <a:spLocks noGrp="1"/>
          </p:cNvSpPr>
          <p:nvPr>
            <p:ph type="sldNum" sz="quarter" idx="5"/>
          </p:nvPr>
        </p:nvSpPr>
        <p:spPr/>
        <p:txBody>
          <a:bodyPr/>
          <a:lstStyle/>
          <a:p>
            <a:fld id="{92BACD2C-1F86-9F4D-83D2-8AF04D1C598B}" type="slidenum">
              <a:rPr lang="en-US" smtClean="0"/>
              <a:t>5</a:t>
            </a:fld>
            <a:endParaRPr lang="en-US"/>
          </a:p>
        </p:txBody>
      </p:sp>
    </p:spTree>
    <p:extLst>
      <p:ext uri="{BB962C8B-B14F-4D97-AF65-F5344CB8AC3E}">
        <p14:creationId xmlns:p14="http://schemas.microsoft.com/office/powerpoint/2010/main" val="2032604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4E42A-1933-B8EB-7534-8167C0C90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8DBAF-A4F1-78F7-1AED-C55481CB9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DC788-7950-50E7-03AF-9DF675AEA2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B8D77E-5294-69DE-652E-58113B92F2E2}"/>
              </a:ext>
            </a:extLst>
          </p:cNvPr>
          <p:cNvSpPr>
            <a:spLocks noGrp="1"/>
          </p:cNvSpPr>
          <p:nvPr>
            <p:ph type="sldNum" sz="quarter" idx="5"/>
          </p:nvPr>
        </p:nvSpPr>
        <p:spPr/>
        <p:txBody>
          <a:bodyPr/>
          <a:lstStyle/>
          <a:p>
            <a:fld id="{92BACD2C-1F86-9F4D-83D2-8AF04D1C598B}" type="slidenum">
              <a:rPr lang="en-US" smtClean="0"/>
              <a:t>6</a:t>
            </a:fld>
            <a:endParaRPr lang="en-US"/>
          </a:p>
        </p:txBody>
      </p:sp>
    </p:spTree>
    <p:extLst>
      <p:ext uri="{BB962C8B-B14F-4D97-AF65-F5344CB8AC3E}">
        <p14:creationId xmlns:p14="http://schemas.microsoft.com/office/powerpoint/2010/main" val="278347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B481775-78D7-FE46-82A7-2F281BF6F72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7FC67-E5AC-E547-88E3-D2D894388851}" type="slidenum">
              <a:rPr lang="en-US" smtClean="0"/>
              <a:t>‹#›</a:t>
            </a:fld>
            <a:endParaRPr lang="en-US"/>
          </a:p>
        </p:txBody>
      </p:sp>
    </p:spTree>
    <p:extLst>
      <p:ext uri="{BB962C8B-B14F-4D97-AF65-F5344CB8AC3E}">
        <p14:creationId xmlns:p14="http://schemas.microsoft.com/office/powerpoint/2010/main" val="128602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81775-78D7-FE46-82A7-2F281BF6F72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7FC67-E5AC-E547-88E3-D2D894388851}" type="slidenum">
              <a:rPr lang="en-US" smtClean="0"/>
              <a:t>‹#›</a:t>
            </a:fld>
            <a:endParaRPr lang="en-US"/>
          </a:p>
        </p:txBody>
      </p:sp>
    </p:spTree>
    <p:extLst>
      <p:ext uri="{BB962C8B-B14F-4D97-AF65-F5344CB8AC3E}">
        <p14:creationId xmlns:p14="http://schemas.microsoft.com/office/powerpoint/2010/main" val="301888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81775-78D7-FE46-82A7-2F281BF6F72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7FC67-E5AC-E547-88E3-D2D894388851}" type="slidenum">
              <a:rPr lang="en-US" smtClean="0"/>
              <a:t>‹#›</a:t>
            </a:fld>
            <a:endParaRPr lang="en-US"/>
          </a:p>
        </p:txBody>
      </p:sp>
    </p:spTree>
    <p:extLst>
      <p:ext uri="{BB962C8B-B14F-4D97-AF65-F5344CB8AC3E}">
        <p14:creationId xmlns:p14="http://schemas.microsoft.com/office/powerpoint/2010/main" val="188185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Obraz z podpisem">
    <p:bg>
      <p:bgPr>
        <a:solidFill>
          <a:schemeClr val="bg1"/>
        </a:solidFill>
        <a:effectLst/>
      </p:bgPr>
    </p:bg>
    <p:spTree>
      <p:nvGrpSpPr>
        <p:cNvPr id="1" name=""/>
        <p:cNvGrpSpPr/>
        <p:nvPr/>
      </p:nvGrpSpPr>
      <p:grpSpPr>
        <a:xfrm>
          <a:off x="0" y="0"/>
          <a:ext cx="0" cy="0"/>
          <a:chOff x="0" y="0"/>
          <a:chExt cx="0" cy="0"/>
        </a:xfrm>
      </p:grpSpPr>
      <p:pic>
        <p:nvPicPr>
          <p:cNvPr id="14" name="Obraz 13" descr="Obraz zawierający zrzut ekranu, woda, zieleń, Kolor morski&#10;&#10;Opis wygenerowany automatycznie">
            <a:extLst>
              <a:ext uri="{FF2B5EF4-FFF2-40B4-BE49-F238E27FC236}">
                <a16:creationId xmlns:a16="http://schemas.microsoft.com/office/drawing/2014/main" id="{EB766E84-4065-4B16-B614-D91DA7C238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
            <a:ext cx="6858000" cy="9904762"/>
          </a:xfrm>
          <a:prstGeom prst="rect">
            <a:avLst/>
          </a:prstGeom>
        </p:spPr>
      </p:pic>
      <p:sp>
        <p:nvSpPr>
          <p:cNvPr id="3" name="Symbol zastępczy obrazu 2">
            <a:extLst>
              <a:ext uri="{FF2B5EF4-FFF2-40B4-BE49-F238E27FC236}">
                <a16:creationId xmlns:a16="http://schemas.microsoft.com/office/drawing/2014/main" id="{4836943C-C140-50D0-D534-4DE29B0C88B2}"/>
              </a:ext>
            </a:extLst>
          </p:cNvPr>
          <p:cNvSpPr>
            <a:spLocks noGrp="1"/>
          </p:cNvSpPr>
          <p:nvPr>
            <p:ph type="pic" idx="1" hasCustomPrompt="1"/>
          </p:nvPr>
        </p:nvSpPr>
        <p:spPr>
          <a:xfrm>
            <a:off x="5644028" y="0"/>
            <a:ext cx="1213972" cy="8918950"/>
          </a:xfrm>
          <a:prstGeom prst="rect">
            <a:avLst/>
          </a:prstGeom>
          <a:solidFill>
            <a:schemeClr val="bg1">
              <a:lumMod val="95000"/>
            </a:schemeClr>
          </a:solidFill>
        </p:spPr>
        <p:txBody>
          <a:bodyPr/>
          <a:lstStyle>
            <a:lvl1pPr marL="0" indent="0">
              <a:buNone/>
              <a:defRPr sz="281"/>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pl-PL"/>
              <a:t>Picture</a:t>
            </a:r>
          </a:p>
        </p:txBody>
      </p:sp>
      <p:sp>
        <p:nvSpPr>
          <p:cNvPr id="11" name="Symbol zastępczy tekstu 10">
            <a:extLst>
              <a:ext uri="{FF2B5EF4-FFF2-40B4-BE49-F238E27FC236}">
                <a16:creationId xmlns:a16="http://schemas.microsoft.com/office/drawing/2014/main" id="{405B1258-FCB8-8349-B3C4-DB4301F7F47A}"/>
              </a:ext>
            </a:extLst>
          </p:cNvPr>
          <p:cNvSpPr>
            <a:spLocks noGrp="1"/>
          </p:cNvSpPr>
          <p:nvPr>
            <p:ph type="body" sz="quarter" idx="10" hasCustomPrompt="1"/>
          </p:nvPr>
        </p:nvSpPr>
        <p:spPr>
          <a:xfrm>
            <a:off x="220151" y="461174"/>
            <a:ext cx="4898856" cy="838603"/>
          </a:xfrm>
          <a:prstGeom prst="rect">
            <a:avLst/>
          </a:prstGeom>
        </p:spPr>
        <p:txBody>
          <a:bodyPr/>
          <a:lstStyle>
            <a:lvl1pPr marL="0" indent="0">
              <a:buNone/>
              <a:defRPr sz="3375">
                <a:solidFill>
                  <a:schemeClr val="bg1"/>
                </a:solidFill>
                <a:latin typeface="BNPPSansCondensed-ExtraBold" panose="02000000000000000000" pitchFamily="2" charset="-18"/>
              </a:defRPr>
            </a:lvl1pPr>
            <a:lvl2pPr>
              <a:defRPr>
                <a:latin typeface="BNPPSansCondensed-ExtraBold" panose="02000000000000000000" pitchFamily="2" charset="-18"/>
              </a:defRPr>
            </a:lvl2pPr>
            <a:lvl3pPr>
              <a:defRPr>
                <a:latin typeface="BNPPSansCondensed-ExtraBold" panose="02000000000000000000" pitchFamily="2" charset="-18"/>
              </a:defRPr>
            </a:lvl3pPr>
            <a:lvl4pPr>
              <a:defRPr>
                <a:latin typeface="BNPPSansCondensed-ExtraBold" panose="02000000000000000000" pitchFamily="2" charset="-18"/>
              </a:defRPr>
            </a:lvl4pPr>
            <a:lvl5pPr>
              <a:defRPr>
                <a:latin typeface="BNPPSansCondensed-ExtraBold" panose="02000000000000000000" pitchFamily="2" charset="-18"/>
              </a:defRPr>
            </a:lvl5pPr>
          </a:lstStyle>
          <a:p>
            <a:pPr lvl="0"/>
            <a:r>
              <a:rPr lang="pl-PL"/>
              <a:t>LOREM IPSUM</a:t>
            </a:r>
          </a:p>
        </p:txBody>
      </p:sp>
      <p:sp>
        <p:nvSpPr>
          <p:cNvPr id="12" name="Symbol zastępczy tekstu 10">
            <a:extLst>
              <a:ext uri="{FF2B5EF4-FFF2-40B4-BE49-F238E27FC236}">
                <a16:creationId xmlns:a16="http://schemas.microsoft.com/office/drawing/2014/main" id="{0FD6A66F-4D62-BA93-BFBE-DD9C0AACFA7B}"/>
              </a:ext>
            </a:extLst>
          </p:cNvPr>
          <p:cNvSpPr>
            <a:spLocks noGrp="1"/>
          </p:cNvSpPr>
          <p:nvPr>
            <p:ph type="body" sz="quarter" idx="11" hasCustomPrompt="1"/>
          </p:nvPr>
        </p:nvSpPr>
        <p:spPr>
          <a:xfrm>
            <a:off x="220150" y="1570204"/>
            <a:ext cx="4898856" cy="678685"/>
          </a:xfrm>
          <a:prstGeom prst="rect">
            <a:avLst/>
          </a:prstGeom>
        </p:spPr>
        <p:txBody>
          <a:bodyPr/>
          <a:lstStyle>
            <a:lvl1pPr marL="0" indent="0">
              <a:buNone/>
              <a:defRPr sz="1350">
                <a:solidFill>
                  <a:schemeClr val="bg1"/>
                </a:solidFill>
                <a:latin typeface="BNPPSansCondensed" panose="02000000000000000000" pitchFamily="2" charset="-18"/>
              </a:defRPr>
            </a:lvl1pPr>
            <a:lvl2pPr>
              <a:defRPr>
                <a:latin typeface="BNPPSansCondensed-ExtraBold" panose="02000000000000000000" pitchFamily="2" charset="-18"/>
              </a:defRPr>
            </a:lvl2pPr>
            <a:lvl3pPr>
              <a:defRPr>
                <a:latin typeface="BNPPSansCondensed-ExtraBold" panose="02000000000000000000" pitchFamily="2" charset="-18"/>
              </a:defRPr>
            </a:lvl3pPr>
            <a:lvl4pPr>
              <a:defRPr>
                <a:latin typeface="BNPPSansCondensed-ExtraBold" panose="02000000000000000000" pitchFamily="2" charset="-18"/>
              </a:defRPr>
            </a:lvl4pPr>
            <a:lvl5pPr>
              <a:defRPr>
                <a:latin typeface="BNPPSansCondensed-ExtraBold" panose="02000000000000000000" pitchFamily="2" charset="-18"/>
              </a:defRPr>
            </a:lvl5pPr>
          </a:lstStyle>
          <a:p>
            <a:pPr lvl="0"/>
            <a:r>
              <a:rPr lang="pl-PL"/>
              <a:t>LOREM IPSUM DOLOR SIT</a:t>
            </a:r>
          </a:p>
        </p:txBody>
      </p:sp>
      <p:sp>
        <p:nvSpPr>
          <p:cNvPr id="9" name="Symbol zastępczy tekstu 14">
            <a:extLst>
              <a:ext uri="{FF2B5EF4-FFF2-40B4-BE49-F238E27FC236}">
                <a16:creationId xmlns:a16="http://schemas.microsoft.com/office/drawing/2014/main" id="{475F18E6-D1F8-97E5-5D92-CC1CCA0692FF}"/>
              </a:ext>
            </a:extLst>
          </p:cNvPr>
          <p:cNvSpPr>
            <a:spLocks noGrp="1"/>
          </p:cNvSpPr>
          <p:nvPr>
            <p:ph type="body" sz="quarter" idx="12" hasCustomPrompt="1"/>
          </p:nvPr>
        </p:nvSpPr>
        <p:spPr>
          <a:xfrm>
            <a:off x="220150" y="2588380"/>
            <a:ext cx="4898856" cy="1688496"/>
          </a:xfrm>
          <a:prstGeom prst="rect">
            <a:avLst/>
          </a:prstGeom>
        </p:spPr>
        <p:txBody>
          <a:bodyPr/>
          <a:lstStyle>
            <a:lvl1pPr marL="0" indent="0">
              <a:buNone/>
              <a:defRPr sz="788">
                <a:solidFill>
                  <a:schemeClr val="bg1"/>
                </a:solidFill>
                <a:latin typeface="BNPPSans-Light" panose="02000503020000020004" pitchFamily="2" charset="-18"/>
              </a:defRPr>
            </a:lvl1pPr>
          </a:lstStyle>
          <a:p>
            <a:pPr lvl="0"/>
            <a:r>
              <a:rPr lang="pl-PL" err="1"/>
              <a:t>Lorem</a:t>
            </a:r>
            <a:r>
              <a:rPr lang="pl-PL"/>
              <a:t> </a:t>
            </a:r>
            <a:r>
              <a:rPr lang="pl-PL" err="1"/>
              <a:t>ipsum</a:t>
            </a:r>
            <a:r>
              <a:rPr lang="pl-PL"/>
              <a:t> </a:t>
            </a:r>
            <a:r>
              <a:rPr lang="pl-PL" err="1"/>
              <a:t>dolor</a:t>
            </a:r>
            <a:r>
              <a:rPr lang="pl-PL"/>
              <a:t> sit </a:t>
            </a:r>
            <a:r>
              <a:rPr lang="pl-PL" err="1"/>
              <a:t>amet</a:t>
            </a:r>
            <a:r>
              <a:rPr lang="pl-PL"/>
              <a:t>, </a:t>
            </a:r>
            <a:r>
              <a:rPr lang="pl-PL" err="1"/>
              <a:t>consectetur</a:t>
            </a:r>
            <a:r>
              <a:rPr lang="pl-PL"/>
              <a:t> </a:t>
            </a:r>
            <a:r>
              <a:rPr lang="pl-PL" err="1"/>
              <a:t>adipiscing</a:t>
            </a:r>
            <a:r>
              <a:rPr lang="pl-PL"/>
              <a:t> elit. Nulla </a:t>
            </a:r>
            <a:r>
              <a:rPr lang="pl-PL" err="1"/>
              <a:t>eu</a:t>
            </a:r>
            <a:r>
              <a:rPr lang="pl-PL"/>
              <a:t> </a:t>
            </a:r>
            <a:r>
              <a:rPr lang="pl-PL" err="1"/>
              <a:t>fringilla</a:t>
            </a:r>
            <a:r>
              <a:rPr lang="pl-PL"/>
              <a:t> eros, a </a:t>
            </a:r>
            <a:r>
              <a:rPr lang="pl-PL" err="1"/>
              <a:t>ullamcorper</a:t>
            </a:r>
            <a:r>
              <a:rPr lang="pl-PL"/>
              <a:t> </a:t>
            </a:r>
            <a:r>
              <a:rPr lang="pl-PL" err="1"/>
              <a:t>metus</a:t>
            </a:r>
            <a:r>
              <a:rPr lang="pl-PL"/>
              <a:t>. </a:t>
            </a:r>
            <a:r>
              <a:rPr lang="pl-PL" err="1"/>
              <a:t>Phasellus</a:t>
            </a:r>
            <a:r>
              <a:rPr lang="pl-PL"/>
              <a:t> </a:t>
            </a:r>
            <a:r>
              <a:rPr lang="pl-PL" err="1"/>
              <a:t>rutrum</a:t>
            </a:r>
            <a:r>
              <a:rPr lang="pl-PL"/>
              <a:t> </a:t>
            </a:r>
            <a:r>
              <a:rPr lang="pl-PL" err="1"/>
              <a:t>tellus</a:t>
            </a:r>
            <a:r>
              <a:rPr lang="pl-PL"/>
              <a:t> id ex </a:t>
            </a:r>
            <a:r>
              <a:rPr lang="pl-PL" err="1"/>
              <a:t>pulvinar</a:t>
            </a:r>
            <a:r>
              <a:rPr lang="pl-PL"/>
              <a:t> </a:t>
            </a:r>
            <a:r>
              <a:rPr lang="pl-PL" err="1"/>
              <a:t>efficitur</a:t>
            </a:r>
            <a:r>
              <a:rPr lang="pl-PL"/>
              <a:t>. </a:t>
            </a:r>
            <a:r>
              <a:rPr lang="pl-PL" err="1"/>
              <a:t>Aenean</a:t>
            </a:r>
            <a:r>
              <a:rPr lang="pl-PL"/>
              <a:t> </a:t>
            </a:r>
            <a:r>
              <a:rPr lang="pl-PL" err="1"/>
              <a:t>nec</a:t>
            </a:r>
            <a:r>
              <a:rPr lang="pl-PL"/>
              <a:t> </a:t>
            </a:r>
            <a:r>
              <a:rPr lang="pl-PL" err="1"/>
              <a:t>mauris</a:t>
            </a:r>
            <a:r>
              <a:rPr lang="pl-PL"/>
              <a:t> </a:t>
            </a:r>
            <a:r>
              <a:rPr lang="pl-PL" err="1"/>
              <a:t>eu</a:t>
            </a:r>
            <a:r>
              <a:rPr lang="pl-PL"/>
              <a:t> </a:t>
            </a:r>
            <a:r>
              <a:rPr lang="pl-PL" err="1"/>
              <a:t>justo</a:t>
            </a:r>
            <a:r>
              <a:rPr lang="pl-PL"/>
              <a:t> </a:t>
            </a:r>
            <a:r>
              <a:rPr lang="pl-PL" err="1"/>
              <a:t>gravida</a:t>
            </a:r>
            <a:r>
              <a:rPr lang="pl-PL"/>
              <a:t> </a:t>
            </a:r>
            <a:r>
              <a:rPr lang="pl-PL" err="1"/>
              <a:t>aliquet</a:t>
            </a:r>
            <a:r>
              <a:rPr lang="pl-PL"/>
              <a:t> </a:t>
            </a:r>
            <a:r>
              <a:rPr lang="pl-PL" err="1"/>
              <a:t>sed</a:t>
            </a:r>
            <a:r>
              <a:rPr lang="pl-PL"/>
              <a:t> </a:t>
            </a:r>
            <a:r>
              <a:rPr lang="pl-PL" err="1"/>
              <a:t>ut</a:t>
            </a:r>
            <a:r>
              <a:rPr lang="pl-PL"/>
              <a:t> </a:t>
            </a:r>
            <a:r>
              <a:rPr lang="pl-PL" err="1"/>
              <a:t>neque</a:t>
            </a:r>
            <a:r>
              <a:rPr lang="pl-PL"/>
              <a:t>. </a:t>
            </a:r>
            <a:r>
              <a:rPr lang="pl-PL" err="1"/>
              <a:t>Fusce</a:t>
            </a:r>
            <a:r>
              <a:rPr lang="pl-PL"/>
              <a:t> vel </a:t>
            </a:r>
            <a:r>
              <a:rPr lang="pl-PL" err="1"/>
              <a:t>tristique</a:t>
            </a:r>
            <a:r>
              <a:rPr lang="pl-PL"/>
              <a:t> </a:t>
            </a:r>
            <a:r>
              <a:rPr lang="pl-PL" err="1"/>
              <a:t>justo</a:t>
            </a:r>
            <a:r>
              <a:rPr lang="pl-PL"/>
              <a:t>. </a:t>
            </a:r>
            <a:r>
              <a:rPr lang="pl-PL" err="1"/>
              <a:t>Cras</a:t>
            </a:r>
            <a:r>
              <a:rPr lang="pl-PL"/>
              <a:t> </a:t>
            </a:r>
            <a:r>
              <a:rPr lang="pl-PL" err="1"/>
              <a:t>ut</a:t>
            </a:r>
            <a:r>
              <a:rPr lang="pl-PL"/>
              <a:t> </a:t>
            </a:r>
            <a:r>
              <a:rPr lang="pl-PL" err="1"/>
              <a:t>massa</a:t>
            </a:r>
            <a:r>
              <a:rPr lang="pl-PL"/>
              <a:t> </a:t>
            </a:r>
            <a:r>
              <a:rPr lang="pl-PL" err="1"/>
              <a:t>ut</a:t>
            </a:r>
            <a:r>
              <a:rPr lang="pl-PL"/>
              <a:t> </a:t>
            </a:r>
            <a:r>
              <a:rPr lang="pl-PL" err="1"/>
              <a:t>turpis</a:t>
            </a:r>
            <a:r>
              <a:rPr lang="pl-PL"/>
              <a:t> </a:t>
            </a:r>
            <a:r>
              <a:rPr lang="pl-PL" err="1"/>
              <a:t>pharetra</a:t>
            </a:r>
            <a:r>
              <a:rPr lang="pl-PL"/>
              <a:t> </a:t>
            </a:r>
            <a:r>
              <a:rPr lang="pl-PL" err="1"/>
              <a:t>suscipit</a:t>
            </a:r>
            <a:r>
              <a:rPr lang="pl-PL"/>
              <a:t> </a:t>
            </a:r>
            <a:r>
              <a:rPr lang="pl-PL" err="1"/>
              <a:t>at</a:t>
            </a:r>
            <a:r>
              <a:rPr lang="pl-PL"/>
              <a:t> vel </a:t>
            </a:r>
            <a:r>
              <a:rPr lang="pl-PL" err="1"/>
              <a:t>odio</a:t>
            </a:r>
            <a:r>
              <a:rPr lang="pl-PL"/>
              <a:t>. </a:t>
            </a:r>
            <a:r>
              <a:rPr lang="pl-PL" err="1"/>
              <a:t>Nullam</a:t>
            </a:r>
            <a:r>
              <a:rPr lang="pl-PL"/>
              <a:t> </a:t>
            </a:r>
            <a:r>
              <a:rPr lang="pl-PL" err="1"/>
              <a:t>bibendum</a:t>
            </a:r>
            <a:r>
              <a:rPr lang="pl-PL"/>
              <a:t> </a:t>
            </a:r>
            <a:r>
              <a:rPr lang="pl-PL" err="1"/>
              <a:t>dui</a:t>
            </a:r>
            <a:r>
              <a:rPr lang="pl-PL"/>
              <a:t> </a:t>
            </a:r>
            <a:r>
              <a:rPr lang="pl-PL" err="1"/>
              <a:t>maximus</a:t>
            </a:r>
            <a:r>
              <a:rPr lang="pl-PL"/>
              <a:t> </a:t>
            </a:r>
            <a:r>
              <a:rPr lang="pl-PL" err="1"/>
              <a:t>massa</a:t>
            </a:r>
            <a:r>
              <a:rPr lang="pl-PL"/>
              <a:t> </a:t>
            </a:r>
            <a:r>
              <a:rPr lang="pl-PL" err="1"/>
              <a:t>volutpat</a:t>
            </a:r>
            <a:r>
              <a:rPr lang="pl-PL"/>
              <a:t> </a:t>
            </a:r>
            <a:r>
              <a:rPr lang="pl-PL" err="1"/>
              <a:t>viverra</a:t>
            </a:r>
            <a:r>
              <a:rPr lang="pl-PL"/>
              <a:t>. </a:t>
            </a:r>
            <a:r>
              <a:rPr lang="pl-PL" err="1"/>
              <a:t>Vivamus</a:t>
            </a:r>
            <a:r>
              <a:rPr lang="pl-PL"/>
              <a:t> </a:t>
            </a:r>
            <a:r>
              <a:rPr lang="pl-PL" err="1"/>
              <a:t>rutrum</a:t>
            </a:r>
            <a:r>
              <a:rPr lang="pl-PL"/>
              <a:t> nunc a </a:t>
            </a:r>
            <a:r>
              <a:rPr lang="pl-PL" err="1"/>
              <a:t>risus</a:t>
            </a:r>
            <a:r>
              <a:rPr lang="pl-PL"/>
              <a:t> </a:t>
            </a:r>
            <a:r>
              <a:rPr lang="pl-PL" err="1"/>
              <a:t>blandit</a:t>
            </a:r>
            <a:r>
              <a:rPr lang="pl-PL"/>
              <a:t> </a:t>
            </a:r>
            <a:r>
              <a:rPr lang="pl-PL" err="1"/>
              <a:t>maximus</a:t>
            </a:r>
            <a:r>
              <a:rPr lang="pl-PL"/>
              <a:t>. Nam </a:t>
            </a:r>
            <a:r>
              <a:rPr lang="pl-PL" err="1"/>
              <a:t>quis</a:t>
            </a:r>
            <a:r>
              <a:rPr lang="pl-PL"/>
              <a:t> </a:t>
            </a:r>
            <a:r>
              <a:rPr lang="pl-PL" err="1"/>
              <a:t>augue</a:t>
            </a:r>
            <a:r>
              <a:rPr lang="pl-PL"/>
              <a:t> </a:t>
            </a:r>
            <a:r>
              <a:rPr lang="pl-PL" err="1"/>
              <a:t>quis</a:t>
            </a:r>
            <a:r>
              <a:rPr lang="pl-PL"/>
              <a:t> </a:t>
            </a:r>
            <a:r>
              <a:rPr lang="pl-PL" err="1"/>
              <a:t>sapien</a:t>
            </a:r>
            <a:r>
              <a:rPr lang="pl-PL"/>
              <a:t> </a:t>
            </a:r>
            <a:r>
              <a:rPr lang="pl-PL" err="1"/>
              <a:t>fermentum</a:t>
            </a:r>
            <a:r>
              <a:rPr lang="pl-PL"/>
              <a:t> </a:t>
            </a:r>
            <a:r>
              <a:rPr lang="pl-PL" err="1"/>
              <a:t>congue</a:t>
            </a:r>
            <a:r>
              <a:rPr lang="pl-PL"/>
              <a:t> in </a:t>
            </a:r>
            <a:r>
              <a:rPr lang="pl-PL" err="1"/>
              <a:t>at</a:t>
            </a:r>
            <a:r>
              <a:rPr lang="pl-PL"/>
              <a:t> elit. </a:t>
            </a:r>
            <a:r>
              <a:rPr lang="pl-PL" err="1"/>
              <a:t>Suspendisse</a:t>
            </a:r>
            <a:r>
              <a:rPr lang="pl-PL"/>
              <a:t> </a:t>
            </a:r>
            <a:r>
              <a:rPr lang="pl-PL" err="1"/>
              <a:t>potenti</a:t>
            </a:r>
            <a:r>
              <a:rPr lang="pl-PL"/>
              <a:t>. </a:t>
            </a:r>
            <a:r>
              <a:rPr lang="pl-PL" err="1"/>
              <a:t>Donec</a:t>
            </a:r>
            <a:r>
              <a:rPr lang="pl-PL"/>
              <a:t> </a:t>
            </a:r>
            <a:r>
              <a:rPr lang="pl-PL" err="1"/>
              <a:t>eu</a:t>
            </a:r>
            <a:r>
              <a:rPr lang="pl-PL"/>
              <a:t> </a:t>
            </a:r>
            <a:r>
              <a:rPr lang="pl-PL" err="1"/>
              <a:t>lobortis</a:t>
            </a:r>
            <a:r>
              <a:rPr lang="pl-PL"/>
              <a:t> nunc. </a:t>
            </a:r>
            <a:r>
              <a:rPr lang="pl-PL" err="1"/>
              <a:t>Morbi</a:t>
            </a:r>
            <a:r>
              <a:rPr lang="pl-PL"/>
              <a:t> </a:t>
            </a:r>
            <a:r>
              <a:rPr lang="pl-PL" err="1"/>
              <a:t>feugiat</a:t>
            </a:r>
            <a:r>
              <a:rPr lang="pl-PL"/>
              <a:t> </a:t>
            </a:r>
            <a:r>
              <a:rPr lang="pl-PL" err="1"/>
              <a:t>quis</a:t>
            </a:r>
            <a:r>
              <a:rPr lang="pl-PL"/>
              <a:t> </a:t>
            </a:r>
            <a:r>
              <a:rPr lang="pl-PL" err="1"/>
              <a:t>tellus</a:t>
            </a:r>
            <a:r>
              <a:rPr lang="pl-PL"/>
              <a:t> in </a:t>
            </a:r>
            <a:r>
              <a:rPr lang="pl-PL" err="1"/>
              <a:t>euismod</a:t>
            </a:r>
            <a:r>
              <a:rPr lang="pl-PL"/>
              <a:t>.</a:t>
            </a:r>
          </a:p>
        </p:txBody>
      </p:sp>
      <p:sp>
        <p:nvSpPr>
          <p:cNvPr id="10" name="Symbol zastępczy tekstu 14">
            <a:extLst>
              <a:ext uri="{FF2B5EF4-FFF2-40B4-BE49-F238E27FC236}">
                <a16:creationId xmlns:a16="http://schemas.microsoft.com/office/drawing/2014/main" id="{273AF37F-971B-9F9E-C929-B8EED0753060}"/>
              </a:ext>
            </a:extLst>
          </p:cNvPr>
          <p:cNvSpPr>
            <a:spLocks noGrp="1"/>
          </p:cNvSpPr>
          <p:nvPr>
            <p:ph type="body" sz="quarter" idx="13" hasCustomPrompt="1"/>
          </p:nvPr>
        </p:nvSpPr>
        <p:spPr>
          <a:xfrm>
            <a:off x="220149" y="4579349"/>
            <a:ext cx="4898856" cy="1688496"/>
          </a:xfrm>
          <a:prstGeom prst="rect">
            <a:avLst/>
          </a:prstGeom>
        </p:spPr>
        <p:txBody>
          <a:bodyPr/>
          <a:lstStyle>
            <a:lvl1pPr marL="0" indent="0">
              <a:buNone/>
              <a:defRPr sz="788">
                <a:solidFill>
                  <a:schemeClr val="bg1"/>
                </a:solidFill>
                <a:latin typeface="BNPPSans-Light" panose="02000503020000020004" pitchFamily="2" charset="-18"/>
              </a:defRPr>
            </a:lvl1pPr>
          </a:lstStyle>
          <a:p>
            <a:pPr lvl="0"/>
            <a:r>
              <a:rPr lang="pl-PL" err="1"/>
              <a:t>Lorem</a:t>
            </a:r>
            <a:r>
              <a:rPr lang="pl-PL"/>
              <a:t> </a:t>
            </a:r>
            <a:r>
              <a:rPr lang="pl-PL" err="1"/>
              <a:t>ipsum</a:t>
            </a:r>
            <a:r>
              <a:rPr lang="pl-PL"/>
              <a:t> </a:t>
            </a:r>
            <a:r>
              <a:rPr lang="pl-PL" err="1"/>
              <a:t>dolor</a:t>
            </a:r>
            <a:r>
              <a:rPr lang="pl-PL"/>
              <a:t> sit </a:t>
            </a:r>
            <a:r>
              <a:rPr lang="pl-PL" err="1"/>
              <a:t>amet</a:t>
            </a:r>
            <a:r>
              <a:rPr lang="pl-PL"/>
              <a:t>, </a:t>
            </a:r>
            <a:r>
              <a:rPr lang="pl-PL" err="1"/>
              <a:t>consectetur</a:t>
            </a:r>
            <a:r>
              <a:rPr lang="pl-PL"/>
              <a:t> </a:t>
            </a:r>
            <a:r>
              <a:rPr lang="pl-PL" err="1"/>
              <a:t>adipiscing</a:t>
            </a:r>
            <a:r>
              <a:rPr lang="pl-PL"/>
              <a:t> elit. Nulla </a:t>
            </a:r>
            <a:r>
              <a:rPr lang="pl-PL" err="1"/>
              <a:t>eu</a:t>
            </a:r>
            <a:r>
              <a:rPr lang="pl-PL"/>
              <a:t> </a:t>
            </a:r>
            <a:r>
              <a:rPr lang="pl-PL" err="1"/>
              <a:t>fringilla</a:t>
            </a:r>
            <a:r>
              <a:rPr lang="pl-PL"/>
              <a:t> eros, a </a:t>
            </a:r>
            <a:r>
              <a:rPr lang="pl-PL" err="1"/>
              <a:t>ullamcorper</a:t>
            </a:r>
            <a:r>
              <a:rPr lang="pl-PL"/>
              <a:t> </a:t>
            </a:r>
            <a:r>
              <a:rPr lang="pl-PL" err="1"/>
              <a:t>metus</a:t>
            </a:r>
            <a:r>
              <a:rPr lang="pl-PL"/>
              <a:t>. </a:t>
            </a:r>
            <a:r>
              <a:rPr lang="pl-PL" err="1"/>
              <a:t>Phasellus</a:t>
            </a:r>
            <a:r>
              <a:rPr lang="pl-PL"/>
              <a:t> </a:t>
            </a:r>
            <a:r>
              <a:rPr lang="pl-PL" err="1"/>
              <a:t>rutrum</a:t>
            </a:r>
            <a:r>
              <a:rPr lang="pl-PL"/>
              <a:t> </a:t>
            </a:r>
            <a:r>
              <a:rPr lang="pl-PL" err="1"/>
              <a:t>tellus</a:t>
            </a:r>
            <a:r>
              <a:rPr lang="pl-PL"/>
              <a:t> id ex </a:t>
            </a:r>
            <a:r>
              <a:rPr lang="pl-PL" err="1"/>
              <a:t>pulvinar</a:t>
            </a:r>
            <a:r>
              <a:rPr lang="pl-PL"/>
              <a:t> </a:t>
            </a:r>
            <a:r>
              <a:rPr lang="pl-PL" err="1"/>
              <a:t>efficitur</a:t>
            </a:r>
            <a:r>
              <a:rPr lang="pl-PL"/>
              <a:t>. </a:t>
            </a:r>
            <a:r>
              <a:rPr lang="pl-PL" err="1"/>
              <a:t>Aenean</a:t>
            </a:r>
            <a:r>
              <a:rPr lang="pl-PL"/>
              <a:t> </a:t>
            </a:r>
            <a:r>
              <a:rPr lang="pl-PL" err="1"/>
              <a:t>nec</a:t>
            </a:r>
            <a:r>
              <a:rPr lang="pl-PL"/>
              <a:t> </a:t>
            </a:r>
            <a:r>
              <a:rPr lang="pl-PL" err="1"/>
              <a:t>mauris</a:t>
            </a:r>
            <a:r>
              <a:rPr lang="pl-PL"/>
              <a:t> </a:t>
            </a:r>
            <a:r>
              <a:rPr lang="pl-PL" err="1"/>
              <a:t>eu</a:t>
            </a:r>
            <a:r>
              <a:rPr lang="pl-PL"/>
              <a:t> </a:t>
            </a:r>
            <a:r>
              <a:rPr lang="pl-PL" err="1"/>
              <a:t>justo</a:t>
            </a:r>
            <a:r>
              <a:rPr lang="pl-PL"/>
              <a:t> </a:t>
            </a:r>
            <a:r>
              <a:rPr lang="pl-PL" err="1"/>
              <a:t>gravida</a:t>
            </a:r>
            <a:r>
              <a:rPr lang="pl-PL"/>
              <a:t> </a:t>
            </a:r>
            <a:r>
              <a:rPr lang="pl-PL" err="1"/>
              <a:t>aliquet</a:t>
            </a:r>
            <a:r>
              <a:rPr lang="pl-PL"/>
              <a:t> </a:t>
            </a:r>
            <a:r>
              <a:rPr lang="pl-PL" err="1"/>
              <a:t>sed</a:t>
            </a:r>
            <a:r>
              <a:rPr lang="pl-PL"/>
              <a:t> </a:t>
            </a:r>
            <a:r>
              <a:rPr lang="pl-PL" err="1"/>
              <a:t>ut</a:t>
            </a:r>
            <a:r>
              <a:rPr lang="pl-PL"/>
              <a:t> </a:t>
            </a:r>
            <a:r>
              <a:rPr lang="pl-PL" err="1"/>
              <a:t>neque</a:t>
            </a:r>
            <a:r>
              <a:rPr lang="pl-PL"/>
              <a:t>. </a:t>
            </a:r>
            <a:r>
              <a:rPr lang="pl-PL" err="1"/>
              <a:t>Fusce</a:t>
            </a:r>
            <a:r>
              <a:rPr lang="pl-PL"/>
              <a:t> vel </a:t>
            </a:r>
            <a:r>
              <a:rPr lang="pl-PL" err="1"/>
              <a:t>tristique</a:t>
            </a:r>
            <a:r>
              <a:rPr lang="pl-PL"/>
              <a:t> </a:t>
            </a:r>
            <a:r>
              <a:rPr lang="pl-PL" err="1"/>
              <a:t>justo</a:t>
            </a:r>
            <a:r>
              <a:rPr lang="pl-PL"/>
              <a:t>. </a:t>
            </a:r>
            <a:r>
              <a:rPr lang="pl-PL" err="1"/>
              <a:t>Cras</a:t>
            </a:r>
            <a:r>
              <a:rPr lang="pl-PL"/>
              <a:t> </a:t>
            </a:r>
            <a:r>
              <a:rPr lang="pl-PL" err="1"/>
              <a:t>ut</a:t>
            </a:r>
            <a:r>
              <a:rPr lang="pl-PL"/>
              <a:t> </a:t>
            </a:r>
            <a:r>
              <a:rPr lang="pl-PL" err="1"/>
              <a:t>massa</a:t>
            </a:r>
            <a:r>
              <a:rPr lang="pl-PL"/>
              <a:t> </a:t>
            </a:r>
            <a:r>
              <a:rPr lang="pl-PL" err="1"/>
              <a:t>ut</a:t>
            </a:r>
            <a:r>
              <a:rPr lang="pl-PL"/>
              <a:t> </a:t>
            </a:r>
            <a:r>
              <a:rPr lang="pl-PL" err="1"/>
              <a:t>turpis</a:t>
            </a:r>
            <a:r>
              <a:rPr lang="pl-PL"/>
              <a:t> </a:t>
            </a:r>
            <a:r>
              <a:rPr lang="pl-PL" err="1"/>
              <a:t>pharetra</a:t>
            </a:r>
            <a:r>
              <a:rPr lang="pl-PL"/>
              <a:t> </a:t>
            </a:r>
            <a:r>
              <a:rPr lang="pl-PL" err="1"/>
              <a:t>suscipit</a:t>
            </a:r>
            <a:r>
              <a:rPr lang="pl-PL"/>
              <a:t> </a:t>
            </a:r>
            <a:r>
              <a:rPr lang="pl-PL" err="1"/>
              <a:t>at</a:t>
            </a:r>
            <a:r>
              <a:rPr lang="pl-PL"/>
              <a:t> vel </a:t>
            </a:r>
            <a:r>
              <a:rPr lang="pl-PL" err="1"/>
              <a:t>odio</a:t>
            </a:r>
            <a:r>
              <a:rPr lang="pl-PL"/>
              <a:t>. </a:t>
            </a:r>
            <a:r>
              <a:rPr lang="pl-PL" err="1"/>
              <a:t>Nullam</a:t>
            </a:r>
            <a:r>
              <a:rPr lang="pl-PL"/>
              <a:t> </a:t>
            </a:r>
            <a:r>
              <a:rPr lang="pl-PL" err="1"/>
              <a:t>bibendum</a:t>
            </a:r>
            <a:r>
              <a:rPr lang="pl-PL"/>
              <a:t> </a:t>
            </a:r>
            <a:r>
              <a:rPr lang="pl-PL" err="1"/>
              <a:t>dui</a:t>
            </a:r>
            <a:r>
              <a:rPr lang="pl-PL"/>
              <a:t> </a:t>
            </a:r>
            <a:r>
              <a:rPr lang="pl-PL" err="1"/>
              <a:t>maximus</a:t>
            </a:r>
            <a:r>
              <a:rPr lang="pl-PL"/>
              <a:t> </a:t>
            </a:r>
            <a:r>
              <a:rPr lang="pl-PL" err="1"/>
              <a:t>massa</a:t>
            </a:r>
            <a:r>
              <a:rPr lang="pl-PL"/>
              <a:t> </a:t>
            </a:r>
            <a:r>
              <a:rPr lang="pl-PL" err="1"/>
              <a:t>volutpat</a:t>
            </a:r>
            <a:r>
              <a:rPr lang="pl-PL"/>
              <a:t> </a:t>
            </a:r>
            <a:r>
              <a:rPr lang="pl-PL" err="1"/>
              <a:t>viverra</a:t>
            </a:r>
            <a:r>
              <a:rPr lang="pl-PL"/>
              <a:t>. </a:t>
            </a:r>
            <a:r>
              <a:rPr lang="pl-PL" err="1"/>
              <a:t>Vivamus</a:t>
            </a:r>
            <a:r>
              <a:rPr lang="pl-PL"/>
              <a:t> </a:t>
            </a:r>
            <a:r>
              <a:rPr lang="pl-PL" err="1"/>
              <a:t>rutrum</a:t>
            </a:r>
            <a:r>
              <a:rPr lang="pl-PL"/>
              <a:t> nunc a </a:t>
            </a:r>
            <a:r>
              <a:rPr lang="pl-PL" err="1"/>
              <a:t>risus</a:t>
            </a:r>
            <a:r>
              <a:rPr lang="pl-PL"/>
              <a:t> </a:t>
            </a:r>
            <a:r>
              <a:rPr lang="pl-PL" err="1"/>
              <a:t>blandit</a:t>
            </a:r>
            <a:r>
              <a:rPr lang="pl-PL"/>
              <a:t> </a:t>
            </a:r>
            <a:r>
              <a:rPr lang="pl-PL" err="1"/>
              <a:t>maximus</a:t>
            </a:r>
            <a:r>
              <a:rPr lang="pl-PL"/>
              <a:t>. Nam </a:t>
            </a:r>
            <a:r>
              <a:rPr lang="pl-PL" err="1"/>
              <a:t>quis</a:t>
            </a:r>
            <a:r>
              <a:rPr lang="pl-PL"/>
              <a:t> </a:t>
            </a:r>
            <a:r>
              <a:rPr lang="pl-PL" err="1"/>
              <a:t>augue</a:t>
            </a:r>
            <a:r>
              <a:rPr lang="pl-PL"/>
              <a:t> </a:t>
            </a:r>
            <a:r>
              <a:rPr lang="pl-PL" err="1"/>
              <a:t>quis</a:t>
            </a:r>
            <a:r>
              <a:rPr lang="pl-PL"/>
              <a:t> </a:t>
            </a:r>
            <a:r>
              <a:rPr lang="pl-PL" err="1"/>
              <a:t>sapien</a:t>
            </a:r>
            <a:r>
              <a:rPr lang="pl-PL"/>
              <a:t> </a:t>
            </a:r>
            <a:r>
              <a:rPr lang="pl-PL" err="1"/>
              <a:t>fermentum</a:t>
            </a:r>
            <a:r>
              <a:rPr lang="pl-PL"/>
              <a:t> </a:t>
            </a:r>
            <a:r>
              <a:rPr lang="pl-PL" err="1"/>
              <a:t>congue</a:t>
            </a:r>
            <a:r>
              <a:rPr lang="pl-PL"/>
              <a:t> in </a:t>
            </a:r>
            <a:r>
              <a:rPr lang="pl-PL" err="1"/>
              <a:t>at</a:t>
            </a:r>
            <a:r>
              <a:rPr lang="pl-PL"/>
              <a:t> elit. </a:t>
            </a:r>
            <a:r>
              <a:rPr lang="pl-PL" err="1"/>
              <a:t>Suspendisse</a:t>
            </a:r>
            <a:r>
              <a:rPr lang="pl-PL"/>
              <a:t> </a:t>
            </a:r>
            <a:r>
              <a:rPr lang="pl-PL" err="1"/>
              <a:t>potenti</a:t>
            </a:r>
            <a:r>
              <a:rPr lang="pl-PL"/>
              <a:t>. </a:t>
            </a:r>
            <a:r>
              <a:rPr lang="pl-PL" err="1"/>
              <a:t>Donec</a:t>
            </a:r>
            <a:r>
              <a:rPr lang="pl-PL"/>
              <a:t> </a:t>
            </a:r>
            <a:r>
              <a:rPr lang="pl-PL" err="1"/>
              <a:t>eu</a:t>
            </a:r>
            <a:r>
              <a:rPr lang="pl-PL"/>
              <a:t> </a:t>
            </a:r>
            <a:r>
              <a:rPr lang="pl-PL" err="1"/>
              <a:t>lobortis</a:t>
            </a:r>
            <a:r>
              <a:rPr lang="pl-PL"/>
              <a:t> nunc. </a:t>
            </a:r>
            <a:r>
              <a:rPr lang="pl-PL" err="1"/>
              <a:t>Morbi</a:t>
            </a:r>
            <a:r>
              <a:rPr lang="pl-PL"/>
              <a:t> </a:t>
            </a:r>
            <a:r>
              <a:rPr lang="pl-PL" err="1"/>
              <a:t>feugiat</a:t>
            </a:r>
            <a:r>
              <a:rPr lang="pl-PL"/>
              <a:t> </a:t>
            </a:r>
            <a:r>
              <a:rPr lang="pl-PL" err="1"/>
              <a:t>quis</a:t>
            </a:r>
            <a:r>
              <a:rPr lang="pl-PL"/>
              <a:t> </a:t>
            </a:r>
            <a:r>
              <a:rPr lang="pl-PL" err="1"/>
              <a:t>tellus</a:t>
            </a:r>
            <a:r>
              <a:rPr lang="pl-PL"/>
              <a:t> in </a:t>
            </a:r>
            <a:r>
              <a:rPr lang="pl-PL" err="1"/>
              <a:t>euismod</a:t>
            </a:r>
            <a:r>
              <a:rPr lang="pl-PL"/>
              <a:t>.</a:t>
            </a:r>
          </a:p>
        </p:txBody>
      </p:sp>
    </p:spTree>
    <p:extLst>
      <p:ext uri="{BB962C8B-B14F-4D97-AF65-F5344CB8AC3E}">
        <p14:creationId xmlns:p14="http://schemas.microsoft.com/office/powerpoint/2010/main" val="317470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81775-78D7-FE46-82A7-2F281BF6F72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7FC67-E5AC-E547-88E3-D2D894388851}" type="slidenum">
              <a:rPr lang="en-US" smtClean="0"/>
              <a:t>‹#›</a:t>
            </a:fld>
            <a:endParaRPr lang="en-US"/>
          </a:p>
        </p:txBody>
      </p:sp>
    </p:spTree>
    <p:extLst>
      <p:ext uri="{BB962C8B-B14F-4D97-AF65-F5344CB8AC3E}">
        <p14:creationId xmlns:p14="http://schemas.microsoft.com/office/powerpoint/2010/main" val="71291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481775-78D7-FE46-82A7-2F281BF6F72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7FC67-E5AC-E547-88E3-D2D894388851}" type="slidenum">
              <a:rPr lang="en-US" smtClean="0"/>
              <a:t>‹#›</a:t>
            </a:fld>
            <a:endParaRPr lang="en-US"/>
          </a:p>
        </p:txBody>
      </p:sp>
    </p:spTree>
    <p:extLst>
      <p:ext uri="{BB962C8B-B14F-4D97-AF65-F5344CB8AC3E}">
        <p14:creationId xmlns:p14="http://schemas.microsoft.com/office/powerpoint/2010/main" val="229279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481775-78D7-FE46-82A7-2F281BF6F72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7FC67-E5AC-E547-88E3-D2D894388851}" type="slidenum">
              <a:rPr lang="en-US" smtClean="0"/>
              <a:t>‹#›</a:t>
            </a:fld>
            <a:endParaRPr lang="en-US"/>
          </a:p>
        </p:txBody>
      </p:sp>
    </p:spTree>
    <p:extLst>
      <p:ext uri="{BB962C8B-B14F-4D97-AF65-F5344CB8AC3E}">
        <p14:creationId xmlns:p14="http://schemas.microsoft.com/office/powerpoint/2010/main" val="27184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481775-78D7-FE46-82A7-2F281BF6F724}"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7FC67-E5AC-E547-88E3-D2D894388851}" type="slidenum">
              <a:rPr lang="en-US" smtClean="0"/>
              <a:t>‹#›</a:t>
            </a:fld>
            <a:endParaRPr lang="en-US"/>
          </a:p>
        </p:txBody>
      </p:sp>
    </p:spTree>
    <p:extLst>
      <p:ext uri="{BB962C8B-B14F-4D97-AF65-F5344CB8AC3E}">
        <p14:creationId xmlns:p14="http://schemas.microsoft.com/office/powerpoint/2010/main" val="361041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481775-78D7-FE46-82A7-2F281BF6F724}"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7FC67-E5AC-E547-88E3-D2D894388851}" type="slidenum">
              <a:rPr lang="en-US" smtClean="0"/>
              <a:t>‹#›</a:t>
            </a:fld>
            <a:endParaRPr lang="en-US"/>
          </a:p>
        </p:txBody>
      </p:sp>
    </p:spTree>
    <p:extLst>
      <p:ext uri="{BB962C8B-B14F-4D97-AF65-F5344CB8AC3E}">
        <p14:creationId xmlns:p14="http://schemas.microsoft.com/office/powerpoint/2010/main" val="125097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81775-78D7-FE46-82A7-2F281BF6F724}"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7FC67-E5AC-E547-88E3-D2D894388851}" type="slidenum">
              <a:rPr lang="en-US" smtClean="0"/>
              <a:t>‹#›</a:t>
            </a:fld>
            <a:endParaRPr lang="en-US"/>
          </a:p>
        </p:txBody>
      </p:sp>
    </p:spTree>
    <p:extLst>
      <p:ext uri="{BB962C8B-B14F-4D97-AF65-F5344CB8AC3E}">
        <p14:creationId xmlns:p14="http://schemas.microsoft.com/office/powerpoint/2010/main" val="14043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2"/>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B481775-78D7-FE46-82A7-2F281BF6F72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7FC67-E5AC-E547-88E3-D2D894388851}" type="slidenum">
              <a:rPr lang="en-US" smtClean="0"/>
              <a:t>‹#›</a:t>
            </a:fld>
            <a:endParaRPr lang="en-US"/>
          </a:p>
        </p:txBody>
      </p:sp>
    </p:spTree>
    <p:extLst>
      <p:ext uri="{BB962C8B-B14F-4D97-AF65-F5344CB8AC3E}">
        <p14:creationId xmlns:p14="http://schemas.microsoft.com/office/powerpoint/2010/main" val="204752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2"/>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B481775-78D7-FE46-82A7-2F281BF6F72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7FC67-E5AC-E547-88E3-D2D894388851}" type="slidenum">
              <a:rPr lang="en-US" smtClean="0"/>
              <a:t>‹#›</a:t>
            </a:fld>
            <a:endParaRPr lang="en-US"/>
          </a:p>
        </p:txBody>
      </p:sp>
    </p:spTree>
    <p:extLst>
      <p:ext uri="{BB962C8B-B14F-4D97-AF65-F5344CB8AC3E}">
        <p14:creationId xmlns:p14="http://schemas.microsoft.com/office/powerpoint/2010/main" val="3381994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7"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AB481775-78D7-FE46-82A7-2F281BF6F724}" type="datetimeFigureOut">
              <a:rPr lang="en-US" smtClean="0"/>
              <a:t>4/16/2026</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6D47FC67-E5AC-E547-88E3-D2D894388851}" type="slidenum">
              <a:rPr lang="en-US" smtClean="0"/>
              <a:t>‹#›</a:t>
            </a:fld>
            <a:endParaRPr lang="en-US"/>
          </a:p>
        </p:txBody>
      </p:sp>
      <p:sp>
        <p:nvSpPr>
          <p:cNvPr id="8" name="TextBox 7">
            <a:extLst>
              <a:ext uri="{FF2B5EF4-FFF2-40B4-BE49-F238E27FC236}">
                <a16:creationId xmlns:a16="http://schemas.microsoft.com/office/drawing/2014/main" id="{6FC2B294-CD76-9FE8-E3B8-CEE8D80099AF}"/>
              </a:ext>
            </a:extLst>
          </p:cNvPr>
          <p:cNvSpPr txBox="1"/>
          <p:nvPr userDrawn="1">
            <p:extLst>
              <p:ext uri="{1162E1C5-73C7-4A58-AE30-91384D911F3F}">
                <p184:classification xmlns:p184="http://schemas.microsoft.com/office/powerpoint/2018/4/main" val="ftr"/>
              </p:ext>
            </p:extLst>
          </p:nvPr>
        </p:nvSpPr>
        <p:spPr>
          <a:xfrm>
            <a:off x="5524500" y="9690100"/>
            <a:ext cx="1295400" cy="152400"/>
          </a:xfrm>
          <a:prstGeom prst="rect">
            <a:avLst/>
          </a:prstGeom>
        </p:spPr>
        <p:txBody>
          <a:bodyPr horzOverflow="overflow" lIns="0" tIns="0" rIns="0" bIns="0">
            <a:spAutoFit/>
          </a:bodyPr>
          <a:lstStyle/>
          <a:p>
            <a:pPr algn="l"/>
            <a:r>
              <a:rPr lang="en-US" sz="1000">
                <a:solidFill>
                  <a:srgbClr val="0078D7">
                    <a:alpha val="50000"/>
                  </a:srgbClr>
                </a:solidFill>
                <a:latin typeface="Aptos" panose="020B0004020202020204" pitchFamily="34" charset="0"/>
              </a:rPr>
              <a:t>Classification : Internal</a:t>
            </a:r>
          </a:p>
        </p:txBody>
      </p:sp>
    </p:spTree>
    <p:extLst>
      <p:ext uri="{BB962C8B-B14F-4D97-AF65-F5344CB8AC3E}">
        <p14:creationId xmlns:p14="http://schemas.microsoft.com/office/powerpoint/2010/main" val="3013860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microsoft.com/office/2018/10/relationships/comments" Target="../comments/modernComment_112_4E613869.xm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microsoft.com/office/2018/10/relationships/comments" Target="../comments/modernComment_113_A5D03ADA.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3.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hyperlink" Target="https://www.arval.nl/mobiliteit/bike-lease/aanbod#/" TargetMode="External"/><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18/10/relationships/comments" Target="../comments/modernComment_115_9B5C79F4.xml"/><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9000">
              <a:srgbClr val="026A4E"/>
            </a:gs>
            <a:gs pos="0">
              <a:srgbClr val="034242"/>
            </a:gs>
            <a:gs pos="100000">
              <a:srgbClr val="00AF6E"/>
            </a:gs>
          </a:gsLst>
          <a:lin ang="15600000" scaled="0"/>
        </a:gradFill>
        <a:effectLst/>
      </p:bgPr>
    </p:bg>
    <p:spTree>
      <p:nvGrpSpPr>
        <p:cNvPr id="1" name=""/>
        <p:cNvGrpSpPr/>
        <p:nvPr/>
      </p:nvGrpSpPr>
      <p:grpSpPr>
        <a:xfrm>
          <a:off x="0" y="0"/>
          <a:ext cx="0" cy="0"/>
          <a:chOff x="0" y="0"/>
          <a:chExt cx="0" cy="0"/>
        </a:xfrm>
      </p:grpSpPr>
      <p:pic>
        <p:nvPicPr>
          <p:cNvPr id="15" name="Obraz 7" descr="Obraz zawierający szkic, rysowanie, czarne, sztuka&#10;&#10;Opis wygenerowany automatycznie">
            <a:extLst>
              <a:ext uri="{FF2B5EF4-FFF2-40B4-BE49-F238E27FC236}">
                <a16:creationId xmlns:a16="http://schemas.microsoft.com/office/drawing/2014/main" id="{A4543CF5-3D3F-E5AA-A863-CEA9881249C0}"/>
              </a:ext>
            </a:extLst>
          </p:cNvPr>
          <p:cNvPicPr>
            <a:picLocks noChangeAspect="1"/>
          </p:cNvPicPr>
          <p:nvPr/>
        </p:nvPicPr>
        <p:blipFill>
          <a:blip r:embed="rId3">
            <a:alphaModFix amt="18000"/>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5946" y="3056929"/>
            <a:ext cx="6343429" cy="6999916"/>
          </a:xfrm>
          <a:prstGeom prst="rect">
            <a:avLst/>
          </a:prstGeom>
        </p:spPr>
      </p:pic>
      <p:sp>
        <p:nvSpPr>
          <p:cNvPr id="2" name="Title 1">
            <a:extLst>
              <a:ext uri="{FF2B5EF4-FFF2-40B4-BE49-F238E27FC236}">
                <a16:creationId xmlns:a16="http://schemas.microsoft.com/office/drawing/2014/main" id="{6BB5A2AB-1778-9897-1AD6-B3D80083A0F3}"/>
              </a:ext>
            </a:extLst>
          </p:cNvPr>
          <p:cNvSpPr>
            <a:spLocks noGrp="1"/>
          </p:cNvSpPr>
          <p:nvPr>
            <p:ph type="ctrTitle"/>
          </p:nvPr>
        </p:nvSpPr>
        <p:spPr>
          <a:xfrm>
            <a:off x="401503" y="3397341"/>
            <a:ext cx="6027872" cy="1193371"/>
          </a:xfrm>
        </p:spPr>
        <p:txBody>
          <a:bodyPr>
            <a:noAutofit/>
          </a:bodyPr>
          <a:lstStyle/>
          <a:p>
            <a:pPr algn="l"/>
            <a:r>
              <a:rPr lang="en-US" sz="5400" b="1">
                <a:solidFill>
                  <a:schemeClr val="bg1"/>
                </a:solidFill>
                <a:latin typeface="BNPP Sans" panose="02000000000000000000" pitchFamily="2" charset="0"/>
              </a:rPr>
              <a:t>ARVAL BIKE LEASE</a:t>
            </a:r>
          </a:p>
        </p:txBody>
      </p:sp>
      <p:sp>
        <p:nvSpPr>
          <p:cNvPr id="3" name="Subtitle 2">
            <a:extLst>
              <a:ext uri="{FF2B5EF4-FFF2-40B4-BE49-F238E27FC236}">
                <a16:creationId xmlns:a16="http://schemas.microsoft.com/office/drawing/2014/main" id="{965109CA-DBCD-A895-ED5A-36EF3D545571}"/>
              </a:ext>
            </a:extLst>
          </p:cNvPr>
          <p:cNvSpPr>
            <a:spLocks noGrp="1"/>
          </p:cNvSpPr>
          <p:nvPr>
            <p:ph type="subTitle" idx="1"/>
          </p:nvPr>
        </p:nvSpPr>
        <p:spPr>
          <a:xfrm>
            <a:off x="401503" y="4482224"/>
            <a:ext cx="4666443" cy="2391656"/>
          </a:xfrm>
        </p:spPr>
        <p:txBody>
          <a:bodyPr>
            <a:normAutofit/>
          </a:bodyPr>
          <a:lstStyle/>
          <a:p>
            <a:pPr algn="l"/>
            <a:r>
              <a:rPr lang="en-US" sz="3200">
                <a:solidFill>
                  <a:schemeClr val="bg1"/>
                </a:solidFill>
                <a:latin typeface="BNPP Sans Light" panose="02000503020000020004" pitchFamily="2" charset="77"/>
              </a:rPr>
              <a:t>INFORMATION PACKAGE</a:t>
            </a:r>
          </a:p>
        </p:txBody>
      </p:sp>
      <p:pic>
        <p:nvPicPr>
          <p:cNvPr id="14" name="Picture 13" descr="A black background with white text&#10;&#10;AI-generated content may be incorrect.">
            <a:extLst>
              <a:ext uri="{FF2B5EF4-FFF2-40B4-BE49-F238E27FC236}">
                <a16:creationId xmlns:a16="http://schemas.microsoft.com/office/drawing/2014/main" id="{62B8FEAF-EDDD-C6CD-FD87-19B834E8A592}"/>
              </a:ext>
            </a:extLst>
          </p:cNvPr>
          <p:cNvPicPr>
            <a:picLocks noChangeAspect="1"/>
          </p:cNvPicPr>
          <p:nvPr/>
        </p:nvPicPr>
        <p:blipFill>
          <a:blip r:embed="rId4"/>
          <a:stretch>
            <a:fillRect/>
          </a:stretch>
        </p:blipFill>
        <p:spPr>
          <a:xfrm>
            <a:off x="397378" y="8844725"/>
            <a:ext cx="2432610" cy="756482"/>
          </a:xfrm>
          <a:prstGeom prst="rect">
            <a:avLst/>
          </a:prstGeom>
        </p:spPr>
      </p:pic>
      <p:sp>
        <p:nvSpPr>
          <p:cNvPr id="9" name="TextBox 8">
            <a:extLst>
              <a:ext uri="{FF2B5EF4-FFF2-40B4-BE49-F238E27FC236}">
                <a16:creationId xmlns:a16="http://schemas.microsoft.com/office/drawing/2014/main" id="{27701EC2-2F75-33EB-F96E-7220E2856244}"/>
              </a:ext>
            </a:extLst>
          </p:cNvPr>
          <p:cNvSpPr txBox="1"/>
          <p:nvPr/>
        </p:nvSpPr>
        <p:spPr>
          <a:xfrm>
            <a:off x="4139759" y="9144311"/>
            <a:ext cx="2428485" cy="307777"/>
          </a:xfrm>
          <a:prstGeom prst="rect">
            <a:avLst/>
          </a:prstGeom>
          <a:noFill/>
        </p:spPr>
        <p:txBody>
          <a:bodyPr wrap="none" rtlCol="0">
            <a:spAutoFit/>
          </a:bodyPr>
          <a:lstStyle/>
          <a:p>
            <a:pPr algn="r"/>
            <a:r>
              <a:rPr lang="en-US" sz="1400">
                <a:solidFill>
                  <a:schemeClr val="bg1"/>
                </a:solidFill>
                <a:latin typeface="BNPP Sans" panose="02000000000000000000" pitchFamily="2" charset="0"/>
              </a:rPr>
              <a:t>For the many journeys in life</a:t>
            </a:r>
          </a:p>
        </p:txBody>
      </p:sp>
      <p:pic>
        <p:nvPicPr>
          <p:cNvPr id="7" name="Picture 6" descr="A person sitting on a bench with a bicycle&#10;&#10;AI-generated content may be incorrect.">
            <a:extLst>
              <a:ext uri="{FF2B5EF4-FFF2-40B4-BE49-F238E27FC236}">
                <a16:creationId xmlns:a16="http://schemas.microsoft.com/office/drawing/2014/main" id="{7642ED60-2CBC-DD3E-822E-6BB942B57A83}"/>
              </a:ext>
            </a:extLst>
          </p:cNvPr>
          <p:cNvPicPr>
            <a:picLocks noChangeAspect="1"/>
          </p:cNvPicPr>
          <p:nvPr/>
        </p:nvPicPr>
        <p:blipFill>
          <a:blip r:embed="rId5"/>
          <a:srcRect l="-293" t="19674" r="1891" b="5142"/>
          <a:stretch>
            <a:fillRect/>
          </a:stretch>
        </p:blipFill>
        <p:spPr>
          <a:xfrm>
            <a:off x="415063" y="453912"/>
            <a:ext cx="6027873" cy="3070393"/>
          </a:xfrm>
          <a:prstGeom prst="rect">
            <a:avLst/>
          </a:prstGeom>
        </p:spPr>
      </p:pic>
    </p:spTree>
    <p:extLst>
      <p:ext uri="{BB962C8B-B14F-4D97-AF65-F5344CB8AC3E}">
        <p14:creationId xmlns:p14="http://schemas.microsoft.com/office/powerpoint/2010/main" val="212753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1A867-41A7-95A9-C82C-89829960E701}"/>
            </a:ext>
          </a:extLst>
        </p:cNvPr>
        <p:cNvGrpSpPr/>
        <p:nvPr/>
      </p:nvGrpSpPr>
      <p:grpSpPr>
        <a:xfrm>
          <a:off x="0" y="0"/>
          <a:ext cx="0" cy="0"/>
          <a:chOff x="0" y="0"/>
          <a:chExt cx="0" cy="0"/>
        </a:xfrm>
      </p:grpSpPr>
      <p:pic>
        <p:nvPicPr>
          <p:cNvPr id="18" name="Obraz 54">
            <a:extLst>
              <a:ext uri="{FF2B5EF4-FFF2-40B4-BE49-F238E27FC236}">
                <a16:creationId xmlns:a16="http://schemas.microsoft.com/office/drawing/2014/main" id="{9611331B-821C-DA10-01B3-A00544D5A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 y="6152138"/>
            <a:ext cx="1206046" cy="1149951"/>
          </a:xfrm>
          <a:prstGeom prst="rect">
            <a:avLst/>
          </a:prstGeom>
        </p:spPr>
      </p:pic>
      <p:pic>
        <p:nvPicPr>
          <p:cNvPr id="22" name="Obraz 52" descr="Obraz zawierający Czcionka, Grafika, symbol, czarne&#10;&#10;Opis wygenerowany automatycznie">
            <a:extLst>
              <a:ext uri="{FF2B5EF4-FFF2-40B4-BE49-F238E27FC236}">
                <a16:creationId xmlns:a16="http://schemas.microsoft.com/office/drawing/2014/main" id="{408DA47E-0415-A1F9-47E8-83AD922393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100"/>
          <a:stretch/>
        </p:blipFill>
        <p:spPr>
          <a:xfrm>
            <a:off x="27798" y="5986914"/>
            <a:ext cx="1206046" cy="838311"/>
          </a:xfrm>
          <a:prstGeom prst="rect">
            <a:avLst/>
          </a:prstGeom>
        </p:spPr>
      </p:pic>
      <p:sp>
        <p:nvSpPr>
          <p:cNvPr id="3" name="TextBox 2">
            <a:extLst>
              <a:ext uri="{FF2B5EF4-FFF2-40B4-BE49-F238E27FC236}">
                <a16:creationId xmlns:a16="http://schemas.microsoft.com/office/drawing/2014/main" id="{F388E2D4-6DAD-8027-1BD8-F87F807BF98C}"/>
              </a:ext>
            </a:extLst>
          </p:cNvPr>
          <p:cNvSpPr txBox="1"/>
          <p:nvPr/>
        </p:nvSpPr>
        <p:spPr>
          <a:xfrm>
            <a:off x="220150" y="1051089"/>
            <a:ext cx="3932132" cy="2913618"/>
          </a:xfrm>
          <a:prstGeom prst="rect">
            <a:avLst/>
          </a:prstGeom>
          <a:noFill/>
        </p:spPr>
        <p:txBody>
          <a:bodyPr wrap="square">
            <a:spAutoFit/>
          </a:bodyPr>
          <a:lstStyle/>
          <a:p>
            <a:pPr marL="12700" marR="133350" algn="just">
              <a:lnSpc>
                <a:spcPct val="100000"/>
              </a:lnSpc>
              <a:spcBef>
                <a:spcPts val="100"/>
              </a:spcBef>
            </a:pPr>
            <a:r>
              <a:rPr lang="en-US" sz="1200" spc="-20">
                <a:solidFill>
                  <a:schemeClr val="bg1"/>
                </a:solidFill>
                <a:latin typeface="BNPP Sans Light" panose="02000503020000020004" pitchFamily="2" charset="77"/>
                <a:cs typeface="Arial"/>
              </a:rPr>
              <a:t>Did you know that your employer gives you the opportunity to lease a bike through Arval? Unlike under the terms of old bike plan, you can choose to use this bike solely for private purposes. You will incur an additional tax liability of 7% of the purchase price of the bike, which amounts to only a few Euros a month!</a:t>
            </a:r>
          </a:p>
          <a:p>
            <a:pPr marL="12700" marR="133350" algn="just">
              <a:lnSpc>
                <a:spcPct val="100000"/>
              </a:lnSpc>
              <a:spcBef>
                <a:spcPts val="100"/>
              </a:spcBef>
            </a:pPr>
            <a:endParaRPr lang="en-US" sz="1200" spc="-20">
              <a:solidFill>
                <a:schemeClr val="bg1"/>
              </a:solidFill>
              <a:latin typeface="BNPP Sans Light" panose="02000503020000020004" pitchFamily="2" charset="77"/>
              <a:cs typeface="Arial"/>
            </a:endParaRPr>
          </a:p>
          <a:p>
            <a:pPr marL="12700" marR="133350" algn="just">
              <a:lnSpc>
                <a:spcPct val="100000"/>
              </a:lnSpc>
              <a:spcBef>
                <a:spcPts val="100"/>
              </a:spcBef>
            </a:pPr>
            <a:r>
              <a:rPr lang="en-US" sz="1200" spc="-20">
                <a:solidFill>
                  <a:schemeClr val="bg1"/>
                </a:solidFill>
                <a:latin typeface="BNPP Sans Light" panose="02000503020000020004" pitchFamily="2" charset="77"/>
                <a:cs typeface="Arial"/>
              </a:rPr>
              <a:t>If you lease your bike through your employer, you’ll usually come out better off than when you buy the bike. This comes largely through a fiscal advantage which can lead to savings of up to 40%. The lease costs are integrated into your gross salary. It’s easy to calculate your advantage on your own.</a:t>
            </a:r>
          </a:p>
          <a:p>
            <a:pPr marL="12700" marR="133350" algn="just">
              <a:lnSpc>
                <a:spcPct val="100000"/>
              </a:lnSpc>
              <a:spcBef>
                <a:spcPts val="100"/>
              </a:spcBef>
            </a:pPr>
            <a:endParaRPr lang="nl-NL" sz="1200" spc="-20">
              <a:solidFill>
                <a:schemeClr val="bg1"/>
              </a:solidFill>
              <a:latin typeface="BNPP Sans Light" panose="02000503020000020004" pitchFamily="2" charset="77"/>
              <a:cs typeface="Arial"/>
            </a:endParaRPr>
          </a:p>
          <a:p>
            <a:pPr marL="12700" marR="133350" algn="just">
              <a:lnSpc>
                <a:spcPct val="100000"/>
              </a:lnSpc>
              <a:spcBef>
                <a:spcPts val="100"/>
              </a:spcBef>
            </a:pPr>
            <a:r>
              <a:rPr lang="nl-NL" sz="1200" spc="-20">
                <a:solidFill>
                  <a:schemeClr val="bg1"/>
                </a:solidFill>
                <a:latin typeface="BNPP Sans Light" panose="02000503020000020004" pitchFamily="2" charset="77"/>
                <a:cs typeface="Arial"/>
              </a:rPr>
              <a:t>Are </a:t>
            </a:r>
            <a:r>
              <a:rPr lang="nl-NL" sz="1200" spc="-20" err="1">
                <a:solidFill>
                  <a:schemeClr val="bg1"/>
                </a:solidFill>
                <a:latin typeface="BNPP Sans Light" panose="02000503020000020004" pitchFamily="2" charset="77"/>
                <a:cs typeface="Arial"/>
              </a:rPr>
              <a:t>you</a:t>
            </a:r>
            <a:r>
              <a:rPr lang="nl-NL" sz="1200" spc="-20">
                <a:solidFill>
                  <a:schemeClr val="bg1"/>
                </a:solidFill>
                <a:latin typeface="BNPP Sans Light" panose="02000503020000020004" pitchFamily="2" charset="77"/>
                <a:cs typeface="Arial"/>
              </a:rPr>
              <a:t> </a:t>
            </a:r>
            <a:r>
              <a:rPr lang="nl-NL" sz="1200" spc="-20" err="1">
                <a:solidFill>
                  <a:schemeClr val="bg1"/>
                </a:solidFill>
                <a:latin typeface="BNPP Sans Light" panose="02000503020000020004" pitchFamily="2" charset="77"/>
                <a:cs typeface="Arial"/>
              </a:rPr>
              <a:t>going</a:t>
            </a:r>
            <a:r>
              <a:rPr lang="nl-NL" sz="1200" spc="-20">
                <a:solidFill>
                  <a:schemeClr val="bg1"/>
                </a:solidFill>
                <a:latin typeface="BNPP Sans Light" panose="02000503020000020004" pitchFamily="2" charset="77"/>
                <a:cs typeface="Arial"/>
              </a:rPr>
              <a:t> </a:t>
            </a:r>
            <a:r>
              <a:rPr lang="nl-NL" sz="1200" spc="-20" err="1">
                <a:solidFill>
                  <a:schemeClr val="bg1"/>
                </a:solidFill>
                <a:latin typeface="BNPP Sans Light" panose="02000503020000020004" pitchFamily="2" charset="77"/>
                <a:cs typeface="Arial"/>
              </a:rPr>
              <a:t>to</a:t>
            </a:r>
            <a:r>
              <a:rPr lang="nl-NL" sz="1200" spc="-20">
                <a:solidFill>
                  <a:schemeClr val="bg1"/>
                </a:solidFill>
                <a:latin typeface="BNPP Sans Light" panose="02000503020000020004" pitchFamily="2" charset="77"/>
                <a:cs typeface="Arial"/>
              </a:rPr>
              <a:t> bike more </a:t>
            </a:r>
            <a:r>
              <a:rPr lang="nl-NL" sz="1200" spc="-20" err="1">
                <a:solidFill>
                  <a:schemeClr val="bg1"/>
                </a:solidFill>
                <a:latin typeface="BNPP Sans Light" panose="02000503020000020004" pitchFamily="2" charset="77"/>
                <a:cs typeface="Arial"/>
              </a:rPr>
              <a:t>often</a:t>
            </a:r>
            <a:r>
              <a:rPr lang="nl-NL" sz="1200" spc="-20">
                <a:solidFill>
                  <a:schemeClr val="bg1"/>
                </a:solidFill>
                <a:latin typeface="BNPP Sans Light" panose="02000503020000020004" pitchFamily="2" charset="77"/>
                <a:cs typeface="Arial"/>
              </a:rPr>
              <a:t>?</a:t>
            </a:r>
          </a:p>
        </p:txBody>
      </p:sp>
      <p:sp>
        <p:nvSpPr>
          <p:cNvPr id="6" name="Rectangle 5">
            <a:extLst>
              <a:ext uri="{FF2B5EF4-FFF2-40B4-BE49-F238E27FC236}">
                <a16:creationId xmlns:a16="http://schemas.microsoft.com/office/drawing/2014/main" id="{F13E5ACF-67D1-FB7A-A63A-72D7EC1CA72C}"/>
              </a:ext>
            </a:extLst>
          </p:cNvPr>
          <p:cNvSpPr/>
          <p:nvPr/>
        </p:nvSpPr>
        <p:spPr>
          <a:xfrm>
            <a:off x="273794" y="4011224"/>
            <a:ext cx="3807318" cy="958775"/>
          </a:xfrm>
          <a:prstGeom prst="rect">
            <a:avLst/>
          </a:prstGeom>
          <a:solidFill>
            <a:srgbClr val="98FF9B">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and white calculator&#10;&#10;AI-generated content may be incorrect.">
            <a:extLst>
              <a:ext uri="{FF2B5EF4-FFF2-40B4-BE49-F238E27FC236}">
                <a16:creationId xmlns:a16="http://schemas.microsoft.com/office/drawing/2014/main" id="{3AED6B87-D155-46D1-2D63-B0E2E69A6386}"/>
              </a:ext>
            </a:extLst>
          </p:cNvPr>
          <p:cNvPicPr>
            <a:picLocks noChangeAspect="1"/>
          </p:cNvPicPr>
          <p:nvPr/>
        </p:nvPicPr>
        <p:blipFill>
          <a:blip r:embed="rId5"/>
          <a:stretch>
            <a:fillRect/>
          </a:stretch>
        </p:blipFill>
        <p:spPr>
          <a:xfrm rot="332346">
            <a:off x="3381669" y="4209041"/>
            <a:ext cx="439548" cy="565759"/>
          </a:xfrm>
          <a:prstGeom prst="rect">
            <a:avLst/>
          </a:prstGeom>
        </p:spPr>
      </p:pic>
      <p:sp>
        <p:nvSpPr>
          <p:cNvPr id="15" name="Symbol zastępczy tekstu 8">
            <a:extLst>
              <a:ext uri="{FF2B5EF4-FFF2-40B4-BE49-F238E27FC236}">
                <a16:creationId xmlns:a16="http://schemas.microsoft.com/office/drawing/2014/main" id="{4ED643E5-8C1E-083C-FE8F-F5231B7A220B}"/>
              </a:ext>
            </a:extLst>
          </p:cNvPr>
          <p:cNvSpPr txBox="1">
            <a:spLocks/>
          </p:cNvSpPr>
          <p:nvPr/>
        </p:nvSpPr>
        <p:spPr>
          <a:xfrm>
            <a:off x="347253" y="4045068"/>
            <a:ext cx="1867778" cy="958774"/>
          </a:xfrm>
          <a:prstGeom prst="rect">
            <a:avLst/>
          </a:prstGeom>
        </p:spPr>
        <p:txBody>
          <a:bodyPr vert="horz" lIns="91440" tIns="45720" rIns="91440" bIns="45720" rtlCol="0">
            <a:normAutofit fontScale="62500" lnSpcReduction="20000"/>
          </a:bodyPr>
          <a:lstStyle>
            <a:lvl1pPr marL="0" indent="0" algn="l" defTabSz="685800" rtl="0" eaLnBrk="1" latinLnBrk="0" hangingPunct="1">
              <a:lnSpc>
                <a:spcPct val="90000"/>
              </a:lnSpc>
              <a:spcBef>
                <a:spcPts val="750"/>
              </a:spcBef>
              <a:buFont typeface="Arial" panose="020B0604020202020204" pitchFamily="34" charset="0"/>
              <a:buNone/>
              <a:defRPr sz="3375" kern="1200">
                <a:solidFill>
                  <a:schemeClr val="bg1"/>
                </a:solidFill>
                <a:latin typeface="BNPPSansCondensed-ExtraBold" panose="02000000000000000000" pitchFamily="2" charset="-18"/>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BNPPSansCondensed-ExtraBold" panose="02000000000000000000" pitchFamily="2" charset="-18"/>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BNPPSansCondensed-ExtraBold" panose="02000000000000000000" pitchFamily="2" charset="-18"/>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pl-PL" sz="2800">
                <a:latin typeface="BNPP Sans Condensed" panose="02000000000000000000" pitchFamily="2" charset="77"/>
              </a:rPr>
              <a:t>CHECK OUT OUR CALCULATOR TO SEE WHAT THIS CAN MEAN FOR YOU.</a:t>
            </a:r>
          </a:p>
        </p:txBody>
      </p:sp>
      <p:sp>
        <p:nvSpPr>
          <p:cNvPr id="16" name="Symbol zastępczy tekstu 8">
            <a:extLst>
              <a:ext uri="{FF2B5EF4-FFF2-40B4-BE49-F238E27FC236}">
                <a16:creationId xmlns:a16="http://schemas.microsoft.com/office/drawing/2014/main" id="{DC501EA8-3B0C-6ECC-961C-62861B387242}"/>
              </a:ext>
            </a:extLst>
          </p:cNvPr>
          <p:cNvSpPr txBox="1">
            <a:spLocks/>
          </p:cNvSpPr>
          <p:nvPr/>
        </p:nvSpPr>
        <p:spPr>
          <a:xfrm>
            <a:off x="2154557" y="4220283"/>
            <a:ext cx="1328694" cy="83860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3375" kern="1200">
                <a:solidFill>
                  <a:schemeClr val="bg1"/>
                </a:solidFill>
                <a:latin typeface="BNPPSansCondensed-ExtraBold" panose="02000000000000000000" pitchFamily="2" charset="-18"/>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BNPPSansCondensed-ExtraBold" panose="02000000000000000000" pitchFamily="2" charset="-18"/>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BNPPSansCondensed-ExtraBold" panose="02000000000000000000" pitchFamily="2" charset="-18"/>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ts val="2020"/>
              </a:lnSpc>
            </a:pPr>
            <a:r>
              <a:rPr lang="pl-PL" sz="2800">
                <a:latin typeface="BNPP Sans Condensed" panose="02000000000000000000" pitchFamily="2" charset="77"/>
              </a:rPr>
              <a:t>CLICK </a:t>
            </a:r>
          </a:p>
          <a:p>
            <a:pPr algn="ctr">
              <a:lnSpc>
                <a:spcPts val="2020"/>
              </a:lnSpc>
            </a:pPr>
            <a:r>
              <a:rPr lang="pl-PL" sz="2800">
                <a:latin typeface="BNPP Sans Condensed" panose="02000000000000000000" pitchFamily="2" charset="77"/>
              </a:rPr>
              <a:t>HERE</a:t>
            </a:r>
          </a:p>
        </p:txBody>
      </p:sp>
      <p:sp>
        <p:nvSpPr>
          <p:cNvPr id="17" name="Rectangle 16">
            <a:extLst>
              <a:ext uri="{FF2B5EF4-FFF2-40B4-BE49-F238E27FC236}">
                <a16:creationId xmlns:a16="http://schemas.microsoft.com/office/drawing/2014/main" id="{9C9DA3A5-A8E6-BF3D-200F-58AA0C1907E2}"/>
              </a:ext>
            </a:extLst>
          </p:cNvPr>
          <p:cNvSpPr/>
          <p:nvPr/>
        </p:nvSpPr>
        <p:spPr>
          <a:xfrm>
            <a:off x="2225267" y="4108225"/>
            <a:ext cx="1753644" cy="767393"/>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Obraz 56">
            <a:extLst>
              <a:ext uri="{FF2B5EF4-FFF2-40B4-BE49-F238E27FC236}">
                <a16:creationId xmlns:a16="http://schemas.microsoft.com/office/drawing/2014/main" id="{A76B6976-9286-996B-FD3D-F908FA3293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54" y="6811138"/>
            <a:ext cx="1206046" cy="1149951"/>
          </a:xfrm>
          <a:prstGeom prst="rect">
            <a:avLst/>
          </a:prstGeom>
        </p:spPr>
      </p:pic>
      <p:pic>
        <p:nvPicPr>
          <p:cNvPr id="20" name="Obraz 58">
            <a:extLst>
              <a:ext uri="{FF2B5EF4-FFF2-40B4-BE49-F238E27FC236}">
                <a16:creationId xmlns:a16="http://schemas.microsoft.com/office/drawing/2014/main" id="{1E6464C7-4E4E-4605-197F-2388DC63B8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98" y="7470138"/>
            <a:ext cx="1206046" cy="1149951"/>
          </a:xfrm>
          <a:prstGeom prst="rect">
            <a:avLst/>
          </a:prstGeom>
        </p:spPr>
      </p:pic>
      <p:pic>
        <p:nvPicPr>
          <p:cNvPr id="21" name="Obraz 60">
            <a:extLst>
              <a:ext uri="{FF2B5EF4-FFF2-40B4-BE49-F238E27FC236}">
                <a16:creationId xmlns:a16="http://schemas.microsoft.com/office/drawing/2014/main" id="{50E89339-7B55-2DBF-FB7A-B8A8C55190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22912"/>
          <a:stretch/>
        </p:blipFill>
        <p:spPr>
          <a:xfrm>
            <a:off x="-47298" y="8086153"/>
            <a:ext cx="1206047" cy="886470"/>
          </a:xfrm>
          <a:prstGeom prst="rect">
            <a:avLst/>
          </a:prstGeom>
        </p:spPr>
      </p:pic>
      <p:sp>
        <p:nvSpPr>
          <p:cNvPr id="23" name="Symbol zastępczy tekstu 8">
            <a:extLst>
              <a:ext uri="{FF2B5EF4-FFF2-40B4-BE49-F238E27FC236}">
                <a16:creationId xmlns:a16="http://schemas.microsoft.com/office/drawing/2014/main" id="{EDD401E2-236E-21B2-2A6C-174F09F7C3F0}"/>
              </a:ext>
            </a:extLst>
          </p:cNvPr>
          <p:cNvSpPr txBox="1">
            <a:spLocks/>
          </p:cNvSpPr>
          <p:nvPr/>
        </p:nvSpPr>
        <p:spPr>
          <a:xfrm>
            <a:off x="220149" y="5071827"/>
            <a:ext cx="2438599" cy="83860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3375" kern="1200">
                <a:solidFill>
                  <a:schemeClr val="bg1"/>
                </a:solidFill>
                <a:latin typeface="BNPPSansCondensed-ExtraBold" panose="02000000000000000000" pitchFamily="2" charset="-18"/>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BNPPSansCondensed-ExtraBold" panose="02000000000000000000" pitchFamily="2" charset="-18"/>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BNPPSansCondensed-ExtraBold" panose="02000000000000000000" pitchFamily="2" charset="-18"/>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700">
              <a:lnSpc>
                <a:spcPct val="100000"/>
              </a:lnSpc>
            </a:pPr>
            <a:r>
              <a:rPr lang="nl-NL" sz="2800" spc="-20">
                <a:latin typeface="BNPPSansCondensed-Bold" panose="02000000000000000000" pitchFamily="2" charset="-18"/>
                <a:cs typeface="Arial"/>
              </a:rPr>
              <a:t>BENEFITS OF AN ARVAL LEASE BIKE</a:t>
            </a:r>
          </a:p>
        </p:txBody>
      </p:sp>
      <p:sp>
        <p:nvSpPr>
          <p:cNvPr id="25" name="TextBox 24">
            <a:extLst>
              <a:ext uri="{FF2B5EF4-FFF2-40B4-BE49-F238E27FC236}">
                <a16:creationId xmlns:a16="http://schemas.microsoft.com/office/drawing/2014/main" id="{A2ED5A9D-8E9F-0557-3944-113422C74CC9}"/>
              </a:ext>
            </a:extLst>
          </p:cNvPr>
          <p:cNvSpPr txBox="1"/>
          <p:nvPr/>
        </p:nvSpPr>
        <p:spPr>
          <a:xfrm>
            <a:off x="1078272" y="6093698"/>
            <a:ext cx="2821716" cy="2870016"/>
          </a:xfrm>
          <a:prstGeom prst="rect">
            <a:avLst/>
          </a:prstGeom>
          <a:noFill/>
        </p:spPr>
        <p:txBody>
          <a:bodyPr wrap="square">
            <a:spAutoFit/>
          </a:bodyPr>
          <a:lstStyle/>
          <a:p>
            <a:pPr marL="30481" marR="5080">
              <a:lnSpc>
                <a:spcPts val="1180"/>
              </a:lnSpc>
              <a:spcAft>
                <a:spcPts val="2400"/>
              </a:spcAft>
              <a:tabLst>
                <a:tab pos="273685" algn="l"/>
                <a:tab pos="274320" algn="l"/>
              </a:tabLst>
            </a:pPr>
            <a:r>
              <a:rPr lang="nl-NL" sz="1200" spc="-20" err="1">
                <a:solidFill>
                  <a:schemeClr val="bg1"/>
                </a:solidFill>
                <a:latin typeface="BNPP Sans Light" panose="02000503020000020004" pitchFamily="2" charset="77"/>
                <a:cs typeface="Arial"/>
              </a:rPr>
              <a:t>From</a:t>
            </a:r>
            <a:r>
              <a:rPr lang="nl-NL" sz="1200" spc="-20">
                <a:solidFill>
                  <a:schemeClr val="bg1"/>
                </a:solidFill>
                <a:latin typeface="BNPP Sans Light" panose="02000503020000020004" pitchFamily="2" charset="77"/>
                <a:cs typeface="Arial"/>
              </a:rPr>
              <a:t> e-bike </a:t>
            </a:r>
            <a:r>
              <a:rPr lang="nl-NL" sz="1200" spc="-20" err="1">
                <a:solidFill>
                  <a:schemeClr val="bg1"/>
                </a:solidFill>
                <a:latin typeface="BNPP Sans Light" panose="02000503020000020004" pitchFamily="2" charset="77"/>
                <a:cs typeface="Arial"/>
              </a:rPr>
              <a:t>to</a:t>
            </a:r>
            <a:r>
              <a:rPr lang="nl-NL" sz="1200" spc="-20">
                <a:solidFill>
                  <a:schemeClr val="bg1"/>
                </a:solidFill>
                <a:latin typeface="BNPP Sans Light" panose="02000503020000020004" pitchFamily="2" charset="77"/>
                <a:cs typeface="Arial"/>
              </a:rPr>
              <a:t> cargo bike, race bike, speed </a:t>
            </a:r>
            <a:r>
              <a:rPr lang="nl-NL" sz="1200" spc="-20" err="1">
                <a:solidFill>
                  <a:schemeClr val="bg1"/>
                </a:solidFill>
                <a:latin typeface="BNPP Sans Light" panose="02000503020000020004" pitchFamily="2" charset="77"/>
                <a:cs typeface="Arial"/>
              </a:rPr>
              <a:t>pedelec</a:t>
            </a:r>
            <a:r>
              <a:rPr lang="nl-NL" sz="1200" spc="-20">
                <a:solidFill>
                  <a:schemeClr val="bg1"/>
                </a:solidFill>
                <a:latin typeface="BNPP Sans Light" panose="02000503020000020004" pitchFamily="2" charset="77"/>
                <a:cs typeface="Arial"/>
              </a:rPr>
              <a:t> or more </a:t>
            </a:r>
          </a:p>
          <a:p>
            <a:pPr marL="30481" marR="5080">
              <a:lnSpc>
                <a:spcPts val="1180"/>
              </a:lnSpc>
              <a:spcAft>
                <a:spcPts val="2400"/>
              </a:spcAft>
              <a:tabLst>
                <a:tab pos="273685" algn="l"/>
                <a:tab pos="274320" algn="l"/>
              </a:tabLst>
            </a:pPr>
            <a:r>
              <a:rPr lang="nl-NL" sz="1200" spc="-20" err="1">
                <a:solidFill>
                  <a:schemeClr val="bg1"/>
                </a:solidFill>
                <a:latin typeface="BNPP Sans Light" panose="02000503020000020004" pitchFamily="2" charset="77"/>
                <a:cs typeface="Arial"/>
              </a:rPr>
              <a:t>Maintance</a:t>
            </a:r>
            <a:r>
              <a:rPr lang="nl-NL" sz="1200" spc="-20">
                <a:solidFill>
                  <a:schemeClr val="bg1"/>
                </a:solidFill>
                <a:latin typeface="BNPP Sans Light" panose="02000503020000020004" pitchFamily="2" charset="77"/>
                <a:cs typeface="Arial"/>
              </a:rPr>
              <a:t>, </a:t>
            </a:r>
            <a:r>
              <a:rPr lang="nl-NL" sz="1200" spc="-20" err="1">
                <a:solidFill>
                  <a:schemeClr val="bg1"/>
                </a:solidFill>
                <a:latin typeface="BNPP Sans Light" panose="02000503020000020004" pitchFamily="2" charset="77"/>
                <a:cs typeface="Arial"/>
              </a:rPr>
              <a:t>repairs</a:t>
            </a:r>
            <a:r>
              <a:rPr lang="nl-NL" sz="1200" spc="-20">
                <a:solidFill>
                  <a:schemeClr val="bg1"/>
                </a:solidFill>
                <a:latin typeface="BNPP Sans Light" panose="02000503020000020004" pitchFamily="2" charset="77"/>
                <a:cs typeface="Arial"/>
              </a:rPr>
              <a:t> </a:t>
            </a:r>
            <a:r>
              <a:rPr lang="nl-NL" sz="1200" spc="-20" err="1">
                <a:solidFill>
                  <a:schemeClr val="bg1"/>
                </a:solidFill>
                <a:latin typeface="BNPP Sans Light" panose="02000503020000020004" pitchFamily="2" charset="77"/>
                <a:cs typeface="Arial"/>
              </a:rPr>
              <a:t>and</a:t>
            </a:r>
            <a:r>
              <a:rPr lang="nl-NL" sz="1200" spc="-20">
                <a:solidFill>
                  <a:schemeClr val="bg1"/>
                </a:solidFill>
                <a:latin typeface="BNPP Sans Light" panose="02000503020000020004" pitchFamily="2" charset="77"/>
                <a:cs typeface="Arial"/>
              </a:rPr>
              <a:t> </a:t>
            </a:r>
            <a:r>
              <a:rPr lang="nl-NL" sz="1200" spc="-20" err="1">
                <a:solidFill>
                  <a:schemeClr val="bg1"/>
                </a:solidFill>
                <a:latin typeface="BNPP Sans Light" panose="02000503020000020004" pitchFamily="2" charset="77"/>
                <a:cs typeface="Arial"/>
              </a:rPr>
              <a:t>insurance</a:t>
            </a:r>
            <a:r>
              <a:rPr lang="nl-NL" sz="1200" spc="-20">
                <a:solidFill>
                  <a:schemeClr val="bg1"/>
                </a:solidFill>
                <a:latin typeface="BNPP Sans Light" panose="02000503020000020004" pitchFamily="2" charset="77"/>
                <a:cs typeface="Arial"/>
              </a:rPr>
              <a:t> </a:t>
            </a:r>
            <a:r>
              <a:rPr lang="nl-NL" sz="1200" spc="-20" err="1">
                <a:solidFill>
                  <a:schemeClr val="bg1"/>
                </a:solidFill>
                <a:latin typeface="BNPP Sans Light" panose="02000503020000020004" pitchFamily="2" charset="77"/>
                <a:cs typeface="Arial"/>
              </a:rPr>
              <a:t>and</a:t>
            </a:r>
            <a:r>
              <a:rPr lang="nl-NL" sz="1200" spc="-20">
                <a:solidFill>
                  <a:schemeClr val="bg1"/>
                </a:solidFill>
                <a:latin typeface="BNPP Sans Light" panose="02000503020000020004" pitchFamily="2" charset="77"/>
                <a:cs typeface="Arial"/>
              </a:rPr>
              <a:t> ANWB </a:t>
            </a:r>
            <a:r>
              <a:rPr lang="nl-NL" sz="1200" spc="-20" err="1">
                <a:solidFill>
                  <a:schemeClr val="bg1"/>
                </a:solidFill>
                <a:latin typeface="BNPP Sans Light" panose="02000503020000020004" pitchFamily="2" charset="77"/>
                <a:cs typeface="Arial"/>
              </a:rPr>
              <a:t>roadside</a:t>
            </a:r>
            <a:r>
              <a:rPr lang="nl-NL" sz="1200" spc="-20">
                <a:solidFill>
                  <a:schemeClr val="bg1"/>
                </a:solidFill>
                <a:latin typeface="BNPP Sans Light" panose="02000503020000020004" pitchFamily="2" charset="77"/>
                <a:cs typeface="Arial"/>
              </a:rPr>
              <a:t> assistance </a:t>
            </a:r>
            <a:r>
              <a:rPr lang="nl-NL" sz="1200" spc="-20" err="1">
                <a:solidFill>
                  <a:schemeClr val="bg1"/>
                </a:solidFill>
                <a:latin typeface="BNPP Sans Light" panose="02000503020000020004" pitchFamily="2" charset="77"/>
                <a:cs typeface="Arial"/>
              </a:rPr>
              <a:t>included</a:t>
            </a:r>
            <a:endParaRPr lang="nl-NL" sz="1200" spc="-20">
              <a:solidFill>
                <a:schemeClr val="bg1"/>
              </a:solidFill>
              <a:latin typeface="BNPP Sans Light" panose="02000503020000020004" pitchFamily="2" charset="77"/>
              <a:cs typeface="Arial"/>
            </a:endParaRPr>
          </a:p>
          <a:p>
            <a:pPr marL="12065" marR="5080">
              <a:lnSpc>
                <a:spcPts val="1180"/>
              </a:lnSpc>
              <a:spcAft>
                <a:spcPts val="2400"/>
              </a:spcAft>
              <a:tabLst>
                <a:tab pos="273685" algn="l"/>
                <a:tab pos="274320" algn="l"/>
              </a:tabLst>
            </a:pPr>
            <a:r>
              <a:rPr lang="nl-NL" sz="1200" spc="-20" err="1">
                <a:solidFill>
                  <a:schemeClr val="bg1"/>
                </a:solidFill>
                <a:latin typeface="BNPP Sans Light" panose="02000503020000020004" pitchFamily="2" charset="77"/>
                <a:cs typeface="Arial"/>
              </a:rPr>
              <a:t>Fiscal</a:t>
            </a:r>
            <a:r>
              <a:rPr lang="nl-NL" sz="1200" spc="-20">
                <a:solidFill>
                  <a:schemeClr val="bg1"/>
                </a:solidFill>
                <a:latin typeface="BNPP Sans Light" panose="02000503020000020004" pitchFamily="2" charset="77"/>
                <a:cs typeface="Arial"/>
              </a:rPr>
              <a:t> benefits </a:t>
            </a:r>
            <a:r>
              <a:rPr lang="nl-NL" sz="1200" spc="-20" err="1">
                <a:solidFill>
                  <a:schemeClr val="bg1"/>
                </a:solidFill>
                <a:latin typeface="BNPP Sans Light" panose="02000503020000020004" pitchFamily="2" charset="77"/>
                <a:cs typeface="Arial"/>
              </a:rPr>
              <a:t>through</a:t>
            </a:r>
            <a:r>
              <a:rPr lang="nl-NL" sz="1200" spc="-20">
                <a:solidFill>
                  <a:schemeClr val="bg1"/>
                </a:solidFill>
                <a:latin typeface="BNPP Sans Light" panose="02000503020000020004" pitchFamily="2" charset="77"/>
                <a:cs typeface="Arial"/>
              </a:rPr>
              <a:t> link </a:t>
            </a:r>
            <a:r>
              <a:rPr lang="nl-NL" sz="1200" spc="-20" err="1">
                <a:solidFill>
                  <a:schemeClr val="bg1"/>
                </a:solidFill>
                <a:latin typeface="BNPP Sans Light" panose="02000503020000020004" pitchFamily="2" charset="77"/>
                <a:cs typeface="Arial"/>
              </a:rPr>
              <a:t>to</a:t>
            </a:r>
            <a:r>
              <a:rPr lang="nl-NL" sz="1200" spc="-20">
                <a:solidFill>
                  <a:schemeClr val="bg1"/>
                </a:solidFill>
                <a:latin typeface="BNPP Sans Light" panose="02000503020000020004" pitchFamily="2" charset="77"/>
                <a:cs typeface="Arial"/>
              </a:rPr>
              <a:t> </a:t>
            </a:r>
            <a:r>
              <a:rPr lang="nl-NL" sz="1200" spc="-20" err="1">
                <a:solidFill>
                  <a:schemeClr val="bg1"/>
                </a:solidFill>
                <a:latin typeface="BNPP Sans Light" panose="02000503020000020004" pitchFamily="2" charset="77"/>
                <a:cs typeface="Arial"/>
              </a:rPr>
              <a:t>gross</a:t>
            </a:r>
            <a:r>
              <a:rPr lang="nl-NL" sz="1200" spc="-20">
                <a:solidFill>
                  <a:schemeClr val="bg1"/>
                </a:solidFill>
                <a:latin typeface="BNPP Sans Light" panose="02000503020000020004" pitchFamily="2" charset="77"/>
                <a:cs typeface="Arial"/>
              </a:rPr>
              <a:t> </a:t>
            </a:r>
            <a:r>
              <a:rPr lang="nl-NL" sz="1200" spc="-20" err="1">
                <a:solidFill>
                  <a:schemeClr val="bg1"/>
                </a:solidFill>
                <a:latin typeface="BNPP Sans Light" panose="02000503020000020004" pitchFamily="2" charset="77"/>
                <a:cs typeface="Arial"/>
              </a:rPr>
              <a:t>salary</a:t>
            </a:r>
            <a:endParaRPr lang="nl-NL" sz="1200" spc="-20">
              <a:solidFill>
                <a:schemeClr val="bg1"/>
              </a:solidFill>
              <a:latin typeface="BNPP Sans Light" panose="02000503020000020004" pitchFamily="2" charset="77"/>
              <a:cs typeface="Arial"/>
            </a:endParaRPr>
          </a:p>
          <a:p>
            <a:pPr marR="5080">
              <a:lnSpc>
                <a:spcPts val="1180"/>
              </a:lnSpc>
              <a:spcAft>
                <a:spcPts val="2400"/>
              </a:spcAft>
              <a:tabLst>
                <a:tab pos="273685" algn="l"/>
                <a:tab pos="274320" algn="l"/>
              </a:tabLst>
            </a:pPr>
            <a:r>
              <a:rPr lang="nl-NL" sz="1200" spc="-20" err="1">
                <a:solidFill>
                  <a:schemeClr val="bg1"/>
                </a:solidFill>
                <a:latin typeface="BNPP Sans Light" panose="02000503020000020004" pitchFamily="2" charset="77"/>
                <a:cs typeface="Arial"/>
              </a:rPr>
              <a:t>Takeover</a:t>
            </a:r>
            <a:r>
              <a:rPr lang="nl-NL" sz="1200" spc="-20">
                <a:solidFill>
                  <a:schemeClr val="bg1"/>
                </a:solidFill>
                <a:latin typeface="BNPP Sans Light" panose="02000503020000020004" pitchFamily="2" charset="77"/>
                <a:cs typeface="Arial"/>
              </a:rPr>
              <a:t> </a:t>
            </a:r>
            <a:r>
              <a:rPr lang="nl-NL" sz="1200" spc="-20" err="1">
                <a:solidFill>
                  <a:schemeClr val="bg1"/>
                </a:solidFill>
                <a:latin typeface="BNPP Sans Light" panose="02000503020000020004" pitchFamily="2" charset="77"/>
                <a:cs typeface="Arial"/>
              </a:rPr>
              <a:t>the</a:t>
            </a:r>
            <a:r>
              <a:rPr lang="nl-NL" sz="1200" spc="-20">
                <a:solidFill>
                  <a:schemeClr val="bg1"/>
                </a:solidFill>
                <a:latin typeface="BNPP Sans Light" panose="02000503020000020004" pitchFamily="2" charset="77"/>
                <a:cs typeface="Arial"/>
              </a:rPr>
              <a:t> bike at end of contract or hand </a:t>
            </a:r>
            <a:r>
              <a:rPr lang="nl-NL" sz="1200" spc="-20" err="1">
                <a:solidFill>
                  <a:schemeClr val="bg1"/>
                </a:solidFill>
                <a:latin typeface="BNPP Sans Light" panose="02000503020000020004" pitchFamily="2" charset="77"/>
                <a:cs typeface="Arial"/>
              </a:rPr>
              <a:t>it</a:t>
            </a:r>
            <a:r>
              <a:rPr lang="nl-NL" sz="1200" spc="-20">
                <a:solidFill>
                  <a:schemeClr val="bg1"/>
                </a:solidFill>
                <a:latin typeface="BNPP Sans Light" panose="02000503020000020004" pitchFamily="2" charset="77"/>
                <a:cs typeface="Arial"/>
              </a:rPr>
              <a:t> in</a:t>
            </a:r>
          </a:p>
          <a:p>
            <a:pPr marL="12065" marR="5080">
              <a:lnSpc>
                <a:spcPts val="1180"/>
              </a:lnSpc>
              <a:spcAft>
                <a:spcPts val="2400"/>
              </a:spcAft>
              <a:tabLst>
                <a:tab pos="273685" algn="l"/>
                <a:tab pos="274320" algn="l"/>
              </a:tabLst>
            </a:pPr>
            <a:r>
              <a:rPr lang="nl-NL" sz="1200" spc="-20" err="1">
                <a:solidFill>
                  <a:schemeClr val="bg1"/>
                </a:solidFill>
                <a:latin typeface="BNPP Sans Light" panose="02000503020000020004" pitchFamily="2" charset="77"/>
                <a:cs typeface="Arial"/>
              </a:rPr>
              <a:t>Commuting</a:t>
            </a:r>
            <a:r>
              <a:rPr lang="nl-NL" sz="1200" spc="-20">
                <a:solidFill>
                  <a:schemeClr val="bg1"/>
                </a:solidFill>
                <a:latin typeface="BNPP Sans Light" panose="02000503020000020004" pitchFamily="2" charset="77"/>
                <a:cs typeface="Arial"/>
              </a:rPr>
              <a:t> </a:t>
            </a:r>
            <a:r>
              <a:rPr lang="nl-NL" sz="1200" spc="-20" err="1">
                <a:solidFill>
                  <a:schemeClr val="bg1"/>
                </a:solidFill>
                <a:latin typeface="BNPP Sans Light" panose="02000503020000020004" pitchFamily="2" charset="77"/>
                <a:cs typeface="Arial"/>
              </a:rPr>
              <a:t>by</a:t>
            </a:r>
            <a:r>
              <a:rPr lang="nl-NL" sz="1200" spc="-20">
                <a:solidFill>
                  <a:schemeClr val="bg1"/>
                </a:solidFill>
                <a:latin typeface="BNPP Sans Light" panose="02000503020000020004" pitchFamily="2" charset="77"/>
                <a:cs typeface="Arial"/>
              </a:rPr>
              <a:t> bike is </a:t>
            </a:r>
            <a:r>
              <a:rPr lang="nl-NL" sz="1200" spc="-20" err="1">
                <a:solidFill>
                  <a:schemeClr val="bg1"/>
                </a:solidFill>
                <a:latin typeface="BNPP Sans Light" panose="02000503020000020004" pitchFamily="2" charset="77"/>
                <a:cs typeface="Arial"/>
              </a:rPr>
              <a:t>not</a:t>
            </a:r>
            <a:r>
              <a:rPr lang="nl-NL" sz="1200" spc="-20">
                <a:solidFill>
                  <a:schemeClr val="bg1"/>
                </a:solidFill>
                <a:latin typeface="BNPP Sans Light" panose="02000503020000020004" pitchFamily="2" charset="77"/>
                <a:cs typeface="Arial"/>
              </a:rPr>
              <a:t> </a:t>
            </a:r>
            <a:r>
              <a:rPr lang="nl-NL" sz="1200" spc="-20" err="1">
                <a:solidFill>
                  <a:schemeClr val="bg1"/>
                </a:solidFill>
                <a:latin typeface="BNPP Sans Light" panose="02000503020000020004" pitchFamily="2" charset="77"/>
                <a:cs typeface="Arial"/>
              </a:rPr>
              <a:t>mandatory</a:t>
            </a:r>
            <a:r>
              <a:rPr lang="nl-NL" sz="1200" spc="-20">
                <a:solidFill>
                  <a:schemeClr val="bg1"/>
                </a:solidFill>
                <a:latin typeface="BNPP Sans Light" panose="02000503020000020004" pitchFamily="2" charset="77"/>
                <a:cs typeface="Arial"/>
              </a:rPr>
              <a:t> – Full private </a:t>
            </a:r>
            <a:r>
              <a:rPr lang="nl-NL" sz="1200" spc="-20" err="1">
                <a:solidFill>
                  <a:schemeClr val="bg1"/>
                </a:solidFill>
                <a:latin typeface="BNPP Sans Light" panose="02000503020000020004" pitchFamily="2" charset="77"/>
                <a:cs typeface="Arial"/>
              </a:rPr>
              <a:t>use</a:t>
            </a:r>
            <a:r>
              <a:rPr lang="nl-NL" sz="1200" spc="-20">
                <a:solidFill>
                  <a:schemeClr val="bg1"/>
                </a:solidFill>
                <a:latin typeface="BNPP Sans Light" panose="02000503020000020004" pitchFamily="2" charset="77"/>
                <a:cs typeface="Arial"/>
              </a:rPr>
              <a:t> is </a:t>
            </a:r>
            <a:r>
              <a:rPr lang="nl-NL" sz="1200" spc="-20" err="1">
                <a:solidFill>
                  <a:schemeClr val="bg1"/>
                </a:solidFill>
                <a:latin typeface="BNPP Sans Light" panose="02000503020000020004" pitchFamily="2" charset="77"/>
                <a:cs typeface="Arial"/>
              </a:rPr>
              <a:t>allowed</a:t>
            </a:r>
            <a:endParaRPr lang="nl-NL" sz="1200" spc="-20">
              <a:solidFill>
                <a:schemeClr val="bg1"/>
              </a:solidFill>
              <a:latin typeface="BNPP Sans Light" panose="02000503020000020004" pitchFamily="2" charset="77"/>
              <a:cs typeface="Arial"/>
            </a:endParaRPr>
          </a:p>
        </p:txBody>
      </p:sp>
      <p:pic>
        <p:nvPicPr>
          <p:cNvPr id="5" name="Picture 4" descr="A person standing next to a bicycle&#10;&#10;AI-generated content may be incorrect.">
            <a:extLst>
              <a:ext uri="{FF2B5EF4-FFF2-40B4-BE49-F238E27FC236}">
                <a16:creationId xmlns:a16="http://schemas.microsoft.com/office/drawing/2014/main" id="{B10CC2D3-8A7A-E76D-EEDD-F46886BDC4C2}"/>
              </a:ext>
            </a:extLst>
          </p:cNvPr>
          <p:cNvPicPr>
            <a:picLocks noChangeAspect="1"/>
          </p:cNvPicPr>
          <p:nvPr/>
        </p:nvPicPr>
        <p:blipFill>
          <a:blip r:embed="rId9"/>
          <a:srcRect l="40197" t="313" r="18513" b="-313"/>
          <a:stretch>
            <a:fillRect/>
          </a:stretch>
        </p:blipFill>
        <p:spPr>
          <a:xfrm>
            <a:off x="4231334" y="296059"/>
            <a:ext cx="2438599" cy="8854650"/>
          </a:xfrm>
          <a:prstGeom prst="rect">
            <a:avLst/>
          </a:prstGeom>
        </p:spPr>
      </p:pic>
      <p:pic>
        <p:nvPicPr>
          <p:cNvPr id="26" name="Picture 25" descr="A black background with white text&#10;&#10;AI-generated content may be incorrect.">
            <a:extLst>
              <a:ext uri="{FF2B5EF4-FFF2-40B4-BE49-F238E27FC236}">
                <a16:creationId xmlns:a16="http://schemas.microsoft.com/office/drawing/2014/main" id="{73C11281-8E0A-9001-CC52-DFCD13CDC8F5}"/>
              </a:ext>
            </a:extLst>
          </p:cNvPr>
          <p:cNvPicPr>
            <a:picLocks noChangeAspect="1"/>
          </p:cNvPicPr>
          <p:nvPr/>
        </p:nvPicPr>
        <p:blipFill>
          <a:blip r:embed="rId10"/>
          <a:stretch>
            <a:fillRect/>
          </a:stretch>
        </p:blipFill>
        <p:spPr>
          <a:xfrm>
            <a:off x="206097" y="9070498"/>
            <a:ext cx="2081832" cy="647399"/>
          </a:xfrm>
          <a:prstGeom prst="rect">
            <a:avLst/>
          </a:prstGeom>
        </p:spPr>
      </p:pic>
      <p:sp>
        <p:nvSpPr>
          <p:cNvPr id="7" name="Text Placeholder 6">
            <a:extLst>
              <a:ext uri="{FF2B5EF4-FFF2-40B4-BE49-F238E27FC236}">
                <a16:creationId xmlns:a16="http://schemas.microsoft.com/office/drawing/2014/main" id="{F24854F4-B50B-3977-201E-780EEF609D2F}"/>
              </a:ext>
            </a:extLst>
          </p:cNvPr>
          <p:cNvSpPr>
            <a:spLocks noGrp="1"/>
          </p:cNvSpPr>
          <p:nvPr>
            <p:ph type="body" sz="quarter" idx="10"/>
          </p:nvPr>
        </p:nvSpPr>
        <p:spPr>
          <a:xfrm>
            <a:off x="206097" y="323780"/>
            <a:ext cx="2646451" cy="838603"/>
          </a:xfrm>
        </p:spPr>
        <p:txBody>
          <a:bodyPr>
            <a:normAutofit fontScale="92500" lnSpcReduction="10000"/>
          </a:bodyPr>
          <a:lstStyle/>
          <a:p>
            <a:pPr marL="12700" marR="133350">
              <a:lnSpc>
                <a:spcPct val="100000"/>
              </a:lnSpc>
              <a:spcBef>
                <a:spcPts val="100"/>
              </a:spcBef>
            </a:pPr>
            <a:r>
              <a:rPr lang="nl-NL" sz="2800" spc="-20">
                <a:latin typeface="BNPPSansCondensed-Bold" panose="02000000000000000000" pitchFamily="2" charset="-18"/>
                <a:cs typeface="Arial"/>
              </a:rPr>
              <a:t>LEASE YOUR NEW BIKE WITH ARVAL</a:t>
            </a:r>
            <a:endParaRPr lang="nl-NL" sz="3200" spc="-20">
              <a:latin typeface="BNPPSansCondensed-Bold" panose="02000000000000000000" pitchFamily="2" charset="-18"/>
              <a:cs typeface="Arial"/>
            </a:endParaRPr>
          </a:p>
        </p:txBody>
      </p:sp>
      <p:sp>
        <p:nvSpPr>
          <p:cNvPr id="8" name="TextBox 7">
            <a:extLst>
              <a:ext uri="{FF2B5EF4-FFF2-40B4-BE49-F238E27FC236}">
                <a16:creationId xmlns:a16="http://schemas.microsoft.com/office/drawing/2014/main" id="{188BDE4F-5470-D18D-7ABD-4CC7212AEA37}"/>
              </a:ext>
            </a:extLst>
          </p:cNvPr>
          <p:cNvSpPr txBox="1"/>
          <p:nvPr/>
        </p:nvSpPr>
        <p:spPr>
          <a:xfrm>
            <a:off x="4178227" y="9314474"/>
            <a:ext cx="2428485" cy="307777"/>
          </a:xfrm>
          <a:prstGeom prst="rect">
            <a:avLst/>
          </a:prstGeom>
          <a:noFill/>
        </p:spPr>
        <p:txBody>
          <a:bodyPr wrap="none" rtlCol="0">
            <a:spAutoFit/>
          </a:bodyPr>
          <a:lstStyle/>
          <a:p>
            <a:pPr algn="r"/>
            <a:r>
              <a:rPr lang="en-US" sz="1400">
                <a:solidFill>
                  <a:schemeClr val="bg1"/>
                </a:solidFill>
                <a:latin typeface="BNPP Sans" panose="02000000000000000000" pitchFamily="2" charset="0"/>
              </a:rPr>
              <a:t>For the many journeys in life</a:t>
            </a:r>
          </a:p>
        </p:txBody>
      </p:sp>
    </p:spTree>
    <p:extLst>
      <p:ext uri="{BB962C8B-B14F-4D97-AF65-F5344CB8AC3E}">
        <p14:creationId xmlns:p14="http://schemas.microsoft.com/office/powerpoint/2010/main" val="203814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6B1B5-9FEF-C303-CEA6-EC29E85FD59F}"/>
            </a:ext>
          </a:extLst>
        </p:cNvPr>
        <p:cNvGrpSpPr/>
        <p:nvPr/>
      </p:nvGrpSpPr>
      <p:grpSpPr>
        <a:xfrm>
          <a:off x="0" y="0"/>
          <a:ext cx="0" cy="0"/>
          <a:chOff x="0" y="0"/>
          <a:chExt cx="0" cy="0"/>
        </a:xfrm>
      </p:grpSpPr>
      <p:sp>
        <p:nvSpPr>
          <p:cNvPr id="90" name="Rectangle 89">
            <a:extLst>
              <a:ext uri="{FF2B5EF4-FFF2-40B4-BE49-F238E27FC236}">
                <a16:creationId xmlns:a16="http://schemas.microsoft.com/office/drawing/2014/main" id="{6E30AF92-D54C-8BA0-C816-E953514EA064}"/>
              </a:ext>
            </a:extLst>
          </p:cNvPr>
          <p:cNvSpPr/>
          <p:nvPr/>
        </p:nvSpPr>
        <p:spPr>
          <a:xfrm>
            <a:off x="5687" y="3070997"/>
            <a:ext cx="6568100" cy="1649866"/>
          </a:xfrm>
          <a:prstGeom prst="rect">
            <a:avLst/>
          </a:prstGeom>
          <a:solidFill>
            <a:srgbClr val="98FF9B">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descr="A black bicycle with a black background&#10;&#10;AI-generated content may be incorrect.">
            <a:extLst>
              <a:ext uri="{FF2B5EF4-FFF2-40B4-BE49-F238E27FC236}">
                <a16:creationId xmlns:a16="http://schemas.microsoft.com/office/drawing/2014/main" id="{7A3CE645-0864-5900-4189-4A7A9B92FCB5}"/>
              </a:ext>
            </a:extLst>
          </p:cNvPr>
          <p:cNvPicPr>
            <a:picLocks noChangeAspect="1"/>
          </p:cNvPicPr>
          <p:nvPr/>
        </p:nvPicPr>
        <p:blipFill>
          <a:blip r:embed="rId4"/>
          <a:stretch>
            <a:fillRect/>
          </a:stretch>
        </p:blipFill>
        <p:spPr>
          <a:xfrm>
            <a:off x="4458227" y="3444194"/>
            <a:ext cx="2060938" cy="963485"/>
          </a:xfrm>
          <a:prstGeom prst="rect">
            <a:avLst/>
          </a:prstGeom>
        </p:spPr>
      </p:pic>
      <p:sp>
        <p:nvSpPr>
          <p:cNvPr id="65" name="Rectangle 64">
            <a:extLst>
              <a:ext uri="{FF2B5EF4-FFF2-40B4-BE49-F238E27FC236}">
                <a16:creationId xmlns:a16="http://schemas.microsoft.com/office/drawing/2014/main" id="{6907DC46-5BD6-64C2-758B-5AE0AC7F5C08}"/>
              </a:ext>
            </a:extLst>
          </p:cNvPr>
          <p:cNvSpPr/>
          <p:nvPr/>
        </p:nvSpPr>
        <p:spPr>
          <a:xfrm>
            <a:off x="289900" y="1053297"/>
            <a:ext cx="6568100" cy="1649866"/>
          </a:xfrm>
          <a:prstGeom prst="rect">
            <a:avLst/>
          </a:prstGeom>
          <a:solidFill>
            <a:srgbClr val="98FF9B">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ymbol zastępczy tekstu 8">
            <a:extLst>
              <a:ext uri="{FF2B5EF4-FFF2-40B4-BE49-F238E27FC236}">
                <a16:creationId xmlns:a16="http://schemas.microsoft.com/office/drawing/2014/main" id="{17C59AE6-6843-B763-20EB-C330D6835D2F}"/>
              </a:ext>
            </a:extLst>
          </p:cNvPr>
          <p:cNvSpPr txBox="1">
            <a:spLocks/>
          </p:cNvSpPr>
          <p:nvPr/>
        </p:nvSpPr>
        <p:spPr>
          <a:xfrm>
            <a:off x="277299" y="5071827"/>
            <a:ext cx="3507611" cy="83860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3375" kern="1200">
                <a:solidFill>
                  <a:schemeClr val="bg1"/>
                </a:solidFill>
                <a:latin typeface="BNPPSansCondensed-ExtraBold" panose="02000000000000000000" pitchFamily="2" charset="-18"/>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BNPPSansCondensed-ExtraBold" panose="02000000000000000000" pitchFamily="2" charset="-18"/>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BNPPSansCondensed-ExtraBold" panose="02000000000000000000" pitchFamily="2" charset="-18"/>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700">
              <a:lnSpc>
                <a:spcPct val="100000"/>
              </a:lnSpc>
            </a:pPr>
            <a:r>
              <a:rPr lang="nl-NL" sz="2800" spc="-20">
                <a:latin typeface="BNPPSansCondensed-Bold" panose="02000000000000000000" pitchFamily="2" charset="-18"/>
                <a:cs typeface="Arial"/>
              </a:rPr>
              <a:t>DID YOU KNOW…</a:t>
            </a:r>
          </a:p>
        </p:txBody>
      </p:sp>
      <p:pic>
        <p:nvPicPr>
          <p:cNvPr id="26" name="Picture 25" descr="A black background with white text&#10;&#10;AI-generated content may be incorrect.">
            <a:extLst>
              <a:ext uri="{FF2B5EF4-FFF2-40B4-BE49-F238E27FC236}">
                <a16:creationId xmlns:a16="http://schemas.microsoft.com/office/drawing/2014/main" id="{DF6536CA-28BC-9B2D-3683-96A1FD8A1B22}"/>
              </a:ext>
            </a:extLst>
          </p:cNvPr>
          <p:cNvPicPr>
            <a:picLocks noChangeAspect="1"/>
          </p:cNvPicPr>
          <p:nvPr/>
        </p:nvPicPr>
        <p:blipFill>
          <a:blip r:embed="rId5"/>
          <a:stretch>
            <a:fillRect/>
          </a:stretch>
        </p:blipFill>
        <p:spPr>
          <a:xfrm>
            <a:off x="206097" y="9070498"/>
            <a:ext cx="2081832" cy="647399"/>
          </a:xfrm>
          <a:prstGeom prst="rect">
            <a:avLst/>
          </a:prstGeom>
        </p:spPr>
      </p:pic>
      <p:sp>
        <p:nvSpPr>
          <p:cNvPr id="7" name="Text Placeholder 6">
            <a:extLst>
              <a:ext uri="{FF2B5EF4-FFF2-40B4-BE49-F238E27FC236}">
                <a16:creationId xmlns:a16="http://schemas.microsoft.com/office/drawing/2014/main" id="{D8806029-EE6C-F954-508A-52AB256D9625}"/>
              </a:ext>
            </a:extLst>
          </p:cNvPr>
          <p:cNvSpPr>
            <a:spLocks noGrp="1"/>
          </p:cNvSpPr>
          <p:nvPr>
            <p:ph type="body" sz="quarter" idx="10"/>
          </p:nvPr>
        </p:nvSpPr>
        <p:spPr>
          <a:xfrm>
            <a:off x="267230" y="323780"/>
            <a:ext cx="5614586" cy="838603"/>
          </a:xfrm>
        </p:spPr>
        <p:txBody>
          <a:bodyPr>
            <a:normAutofit/>
          </a:bodyPr>
          <a:lstStyle/>
          <a:p>
            <a:pPr marL="12700">
              <a:lnSpc>
                <a:spcPct val="100000"/>
              </a:lnSpc>
              <a:spcBef>
                <a:spcPts val="100"/>
              </a:spcBef>
            </a:pPr>
            <a:r>
              <a:rPr lang="nl-NL" sz="2800" spc="-20">
                <a:latin typeface="BNPPSansCondensed-Bold" panose="02000000000000000000" pitchFamily="2" charset="-18"/>
                <a:cs typeface="Arial"/>
              </a:rPr>
              <a:t>HOW MUCH DO YOU SAVE IF YOU LEASE WITH ARVAL?</a:t>
            </a:r>
          </a:p>
          <a:p>
            <a:pPr marL="12700">
              <a:lnSpc>
                <a:spcPct val="100000"/>
              </a:lnSpc>
              <a:spcBef>
                <a:spcPts val="100"/>
              </a:spcBef>
            </a:pPr>
            <a:endParaRPr lang="nl-NL" sz="2800" spc="-20">
              <a:latin typeface="BNPPSansCondensed-Bold" panose="02000000000000000000" pitchFamily="2" charset="-18"/>
              <a:cs typeface="Arial"/>
            </a:endParaRPr>
          </a:p>
        </p:txBody>
      </p:sp>
      <p:grpSp>
        <p:nvGrpSpPr>
          <p:cNvPr id="91" name="Group 1029">
            <a:extLst>
              <a:ext uri="{FF2B5EF4-FFF2-40B4-BE49-F238E27FC236}">
                <a16:creationId xmlns:a16="http://schemas.microsoft.com/office/drawing/2014/main" id="{837CBDE7-E809-FF30-575E-A382E73A5098}"/>
              </a:ext>
            </a:extLst>
          </p:cNvPr>
          <p:cNvGrpSpPr/>
          <p:nvPr/>
        </p:nvGrpSpPr>
        <p:grpSpPr>
          <a:xfrm>
            <a:off x="79386" y="885248"/>
            <a:ext cx="736510" cy="736510"/>
            <a:chOff x="5544283" y="7163460"/>
            <a:chExt cx="635000" cy="635000"/>
          </a:xfrm>
          <a:solidFill>
            <a:schemeClr val="bg1"/>
          </a:solidFill>
        </p:grpSpPr>
        <p:sp>
          <p:nvSpPr>
            <p:cNvPr id="92" name="object 19">
              <a:extLst>
                <a:ext uri="{FF2B5EF4-FFF2-40B4-BE49-F238E27FC236}">
                  <a16:creationId xmlns:a16="http://schemas.microsoft.com/office/drawing/2014/main" id="{77C9EDB5-374B-8589-C04E-E15784A531B8}"/>
                </a:ext>
              </a:extLst>
            </p:cNvPr>
            <p:cNvSpPr/>
            <p:nvPr/>
          </p:nvSpPr>
          <p:spPr>
            <a:xfrm>
              <a:off x="5544283" y="7163460"/>
              <a:ext cx="635000" cy="635000"/>
            </a:xfrm>
            <a:custGeom>
              <a:avLst/>
              <a:gdLst/>
              <a:ahLst/>
              <a:cxnLst/>
              <a:rect l="l" t="t" r="r" b="b"/>
              <a:pathLst>
                <a:path w="635000" h="635000">
                  <a:moveTo>
                    <a:pt x="317500" y="0"/>
                  </a:moveTo>
                  <a:lnTo>
                    <a:pt x="270582" y="3442"/>
                  </a:lnTo>
                  <a:lnTo>
                    <a:pt x="225802" y="13442"/>
                  </a:lnTo>
                  <a:lnTo>
                    <a:pt x="183650" y="29509"/>
                  </a:lnTo>
                  <a:lnTo>
                    <a:pt x="144618" y="51151"/>
                  </a:lnTo>
                  <a:lnTo>
                    <a:pt x="109197" y="77877"/>
                  </a:lnTo>
                  <a:lnTo>
                    <a:pt x="77877" y="109197"/>
                  </a:lnTo>
                  <a:lnTo>
                    <a:pt x="51151" y="144618"/>
                  </a:lnTo>
                  <a:lnTo>
                    <a:pt x="29509" y="183650"/>
                  </a:lnTo>
                  <a:lnTo>
                    <a:pt x="13442" y="225802"/>
                  </a:lnTo>
                  <a:lnTo>
                    <a:pt x="3442" y="270582"/>
                  </a:lnTo>
                  <a:lnTo>
                    <a:pt x="0" y="317500"/>
                  </a:lnTo>
                  <a:lnTo>
                    <a:pt x="3442" y="364417"/>
                  </a:lnTo>
                  <a:lnTo>
                    <a:pt x="13442" y="409197"/>
                  </a:lnTo>
                  <a:lnTo>
                    <a:pt x="29509" y="451349"/>
                  </a:lnTo>
                  <a:lnTo>
                    <a:pt x="51151" y="490381"/>
                  </a:lnTo>
                  <a:lnTo>
                    <a:pt x="77877" y="525802"/>
                  </a:lnTo>
                  <a:lnTo>
                    <a:pt x="109197" y="557122"/>
                  </a:lnTo>
                  <a:lnTo>
                    <a:pt x="144618" y="583848"/>
                  </a:lnTo>
                  <a:lnTo>
                    <a:pt x="183650" y="605490"/>
                  </a:lnTo>
                  <a:lnTo>
                    <a:pt x="225802" y="621557"/>
                  </a:lnTo>
                  <a:lnTo>
                    <a:pt x="270582" y="631557"/>
                  </a:lnTo>
                  <a:lnTo>
                    <a:pt x="317500" y="635000"/>
                  </a:lnTo>
                  <a:lnTo>
                    <a:pt x="364417" y="631557"/>
                  </a:lnTo>
                  <a:lnTo>
                    <a:pt x="409197" y="621557"/>
                  </a:lnTo>
                  <a:lnTo>
                    <a:pt x="451349" y="605490"/>
                  </a:lnTo>
                  <a:lnTo>
                    <a:pt x="490381" y="583848"/>
                  </a:lnTo>
                  <a:lnTo>
                    <a:pt x="525802" y="557122"/>
                  </a:lnTo>
                  <a:lnTo>
                    <a:pt x="557122" y="525802"/>
                  </a:lnTo>
                  <a:lnTo>
                    <a:pt x="583848" y="490381"/>
                  </a:lnTo>
                  <a:lnTo>
                    <a:pt x="605490" y="451349"/>
                  </a:lnTo>
                  <a:lnTo>
                    <a:pt x="621557" y="409197"/>
                  </a:lnTo>
                  <a:lnTo>
                    <a:pt x="631557" y="364417"/>
                  </a:lnTo>
                  <a:lnTo>
                    <a:pt x="635000" y="317500"/>
                  </a:lnTo>
                  <a:lnTo>
                    <a:pt x="631557" y="270582"/>
                  </a:lnTo>
                  <a:lnTo>
                    <a:pt x="621557" y="225802"/>
                  </a:lnTo>
                  <a:lnTo>
                    <a:pt x="605490" y="183650"/>
                  </a:lnTo>
                  <a:lnTo>
                    <a:pt x="583848" y="144618"/>
                  </a:lnTo>
                  <a:lnTo>
                    <a:pt x="557122" y="109197"/>
                  </a:lnTo>
                  <a:lnTo>
                    <a:pt x="525802" y="77877"/>
                  </a:lnTo>
                  <a:lnTo>
                    <a:pt x="490381" y="51151"/>
                  </a:lnTo>
                  <a:lnTo>
                    <a:pt x="451349" y="29509"/>
                  </a:lnTo>
                  <a:lnTo>
                    <a:pt x="409197" y="13442"/>
                  </a:lnTo>
                  <a:lnTo>
                    <a:pt x="364417" y="3442"/>
                  </a:lnTo>
                  <a:lnTo>
                    <a:pt x="317500" y="0"/>
                  </a:lnTo>
                  <a:close/>
                </a:path>
              </a:pathLst>
            </a:custGeom>
            <a:grpFill/>
          </p:spPr>
          <p:txBody>
            <a:bodyPr wrap="square" lIns="0" tIns="0" rIns="0" bIns="0" rtlCol="0"/>
            <a:lstStyle/>
            <a:p>
              <a:endParaRPr>
                <a:solidFill>
                  <a:schemeClr val="bg1"/>
                </a:solidFill>
              </a:endParaRPr>
            </a:p>
          </p:txBody>
        </p:sp>
        <p:sp>
          <p:nvSpPr>
            <p:cNvPr id="93" name="object 21">
              <a:extLst>
                <a:ext uri="{FF2B5EF4-FFF2-40B4-BE49-F238E27FC236}">
                  <a16:creationId xmlns:a16="http://schemas.microsoft.com/office/drawing/2014/main" id="{386D226C-6B69-2DED-54C8-E002E4710CAD}"/>
                </a:ext>
              </a:extLst>
            </p:cNvPr>
            <p:cNvSpPr txBox="1"/>
            <p:nvPr/>
          </p:nvSpPr>
          <p:spPr>
            <a:xfrm>
              <a:off x="5634453" y="7253575"/>
              <a:ext cx="454659" cy="508601"/>
            </a:xfrm>
            <a:prstGeom prst="rect">
              <a:avLst/>
            </a:prstGeom>
            <a:noFill/>
            <a:ln>
              <a:noFill/>
            </a:ln>
          </p:spPr>
          <p:txBody>
            <a:bodyPr vert="horz" wrap="square" lIns="0" tIns="35560" rIns="0" bIns="0" rtlCol="0">
              <a:spAutoFit/>
            </a:bodyPr>
            <a:lstStyle/>
            <a:p>
              <a:pPr marL="12700" algn="ctr">
                <a:lnSpc>
                  <a:spcPct val="100000"/>
                </a:lnSpc>
                <a:spcBef>
                  <a:spcPts val="280"/>
                </a:spcBef>
              </a:pPr>
              <a:r>
                <a:rPr lang="en-US" sz="1200" spc="85">
                  <a:solidFill>
                    <a:sysClr val="windowText" lastClr="000000"/>
                  </a:solidFill>
                  <a:latin typeface="BNPPSansCondensed-Light" panose="02000000000000000000" pitchFamily="2" charset="-18"/>
                  <a:cs typeface="Arial"/>
                </a:rPr>
                <a:t>Save</a:t>
              </a:r>
              <a:r>
                <a:rPr lang="en-US" sz="800" spc="85">
                  <a:solidFill>
                    <a:sysClr val="windowText" lastClr="000000"/>
                  </a:solidFill>
                  <a:latin typeface="BNPPSans" panose="02000000000000000000" pitchFamily="2" charset="0"/>
                  <a:cs typeface="Arial"/>
                </a:rPr>
                <a:t> </a:t>
              </a:r>
              <a:r>
                <a:rPr lang="pl-PL" sz="2400" spc="85">
                  <a:solidFill>
                    <a:sysClr val="windowText" lastClr="000000"/>
                  </a:solidFill>
                  <a:latin typeface="BNPPSansCondensed-Bold" panose="02000000000000000000" pitchFamily="2" charset="-18"/>
                  <a:cs typeface="Arial"/>
                </a:rPr>
                <a:t>2</a:t>
              </a:r>
              <a:r>
                <a:rPr lang="nl-NL" sz="2400" spc="85">
                  <a:solidFill>
                    <a:sysClr val="windowText" lastClr="000000"/>
                  </a:solidFill>
                  <a:latin typeface="BNPPSansCondensed-Bold" panose="02000000000000000000" pitchFamily="2" charset="-18"/>
                  <a:cs typeface="Arial"/>
                </a:rPr>
                <a:t>4</a:t>
              </a:r>
              <a:r>
                <a:rPr sz="2400" spc="-10">
                  <a:solidFill>
                    <a:sysClr val="windowText" lastClr="000000"/>
                  </a:solidFill>
                  <a:latin typeface="BNPPSansCondensed-Bold" panose="02000000000000000000" pitchFamily="2" charset="-18"/>
                  <a:cs typeface="Arial"/>
                </a:rPr>
                <a:t>%</a:t>
              </a:r>
              <a:endParaRPr sz="1400">
                <a:solidFill>
                  <a:sysClr val="windowText" lastClr="000000"/>
                </a:solidFill>
                <a:latin typeface="BNPPSansCondensed-Bold" panose="02000000000000000000" pitchFamily="2" charset="-18"/>
                <a:cs typeface="Arial"/>
              </a:endParaRPr>
            </a:p>
          </p:txBody>
        </p:sp>
      </p:grpSp>
      <p:grpSp>
        <p:nvGrpSpPr>
          <p:cNvPr id="94" name="Group 1029">
            <a:extLst>
              <a:ext uri="{FF2B5EF4-FFF2-40B4-BE49-F238E27FC236}">
                <a16:creationId xmlns:a16="http://schemas.microsoft.com/office/drawing/2014/main" id="{00072AEA-9714-D257-16A7-7CD0F092C4F6}"/>
              </a:ext>
            </a:extLst>
          </p:cNvPr>
          <p:cNvGrpSpPr/>
          <p:nvPr/>
        </p:nvGrpSpPr>
        <p:grpSpPr>
          <a:xfrm>
            <a:off x="6051364" y="2817955"/>
            <a:ext cx="736510" cy="736510"/>
            <a:chOff x="5544283" y="7163460"/>
            <a:chExt cx="635000" cy="635000"/>
          </a:xfrm>
          <a:solidFill>
            <a:schemeClr val="bg1"/>
          </a:solidFill>
        </p:grpSpPr>
        <p:sp>
          <p:nvSpPr>
            <p:cNvPr id="95" name="object 19">
              <a:extLst>
                <a:ext uri="{FF2B5EF4-FFF2-40B4-BE49-F238E27FC236}">
                  <a16:creationId xmlns:a16="http://schemas.microsoft.com/office/drawing/2014/main" id="{95AAA55A-B3C5-808D-0F32-29D241768807}"/>
                </a:ext>
              </a:extLst>
            </p:cNvPr>
            <p:cNvSpPr/>
            <p:nvPr/>
          </p:nvSpPr>
          <p:spPr>
            <a:xfrm>
              <a:off x="5544283" y="7163460"/>
              <a:ext cx="635000" cy="635000"/>
            </a:xfrm>
            <a:custGeom>
              <a:avLst/>
              <a:gdLst/>
              <a:ahLst/>
              <a:cxnLst/>
              <a:rect l="l" t="t" r="r" b="b"/>
              <a:pathLst>
                <a:path w="635000" h="635000">
                  <a:moveTo>
                    <a:pt x="317500" y="0"/>
                  </a:moveTo>
                  <a:lnTo>
                    <a:pt x="270582" y="3442"/>
                  </a:lnTo>
                  <a:lnTo>
                    <a:pt x="225802" y="13442"/>
                  </a:lnTo>
                  <a:lnTo>
                    <a:pt x="183650" y="29509"/>
                  </a:lnTo>
                  <a:lnTo>
                    <a:pt x="144618" y="51151"/>
                  </a:lnTo>
                  <a:lnTo>
                    <a:pt x="109197" y="77877"/>
                  </a:lnTo>
                  <a:lnTo>
                    <a:pt x="77877" y="109197"/>
                  </a:lnTo>
                  <a:lnTo>
                    <a:pt x="51151" y="144618"/>
                  </a:lnTo>
                  <a:lnTo>
                    <a:pt x="29509" y="183650"/>
                  </a:lnTo>
                  <a:lnTo>
                    <a:pt x="13442" y="225802"/>
                  </a:lnTo>
                  <a:lnTo>
                    <a:pt x="3442" y="270582"/>
                  </a:lnTo>
                  <a:lnTo>
                    <a:pt x="0" y="317500"/>
                  </a:lnTo>
                  <a:lnTo>
                    <a:pt x="3442" y="364417"/>
                  </a:lnTo>
                  <a:lnTo>
                    <a:pt x="13442" y="409197"/>
                  </a:lnTo>
                  <a:lnTo>
                    <a:pt x="29509" y="451349"/>
                  </a:lnTo>
                  <a:lnTo>
                    <a:pt x="51151" y="490381"/>
                  </a:lnTo>
                  <a:lnTo>
                    <a:pt x="77877" y="525802"/>
                  </a:lnTo>
                  <a:lnTo>
                    <a:pt x="109197" y="557122"/>
                  </a:lnTo>
                  <a:lnTo>
                    <a:pt x="144618" y="583848"/>
                  </a:lnTo>
                  <a:lnTo>
                    <a:pt x="183650" y="605490"/>
                  </a:lnTo>
                  <a:lnTo>
                    <a:pt x="225802" y="621557"/>
                  </a:lnTo>
                  <a:lnTo>
                    <a:pt x="270582" y="631557"/>
                  </a:lnTo>
                  <a:lnTo>
                    <a:pt x="317500" y="635000"/>
                  </a:lnTo>
                  <a:lnTo>
                    <a:pt x="364417" y="631557"/>
                  </a:lnTo>
                  <a:lnTo>
                    <a:pt x="409197" y="621557"/>
                  </a:lnTo>
                  <a:lnTo>
                    <a:pt x="451349" y="605490"/>
                  </a:lnTo>
                  <a:lnTo>
                    <a:pt x="490381" y="583848"/>
                  </a:lnTo>
                  <a:lnTo>
                    <a:pt x="525802" y="557122"/>
                  </a:lnTo>
                  <a:lnTo>
                    <a:pt x="557122" y="525802"/>
                  </a:lnTo>
                  <a:lnTo>
                    <a:pt x="583848" y="490381"/>
                  </a:lnTo>
                  <a:lnTo>
                    <a:pt x="605490" y="451349"/>
                  </a:lnTo>
                  <a:lnTo>
                    <a:pt x="621557" y="409197"/>
                  </a:lnTo>
                  <a:lnTo>
                    <a:pt x="631557" y="364417"/>
                  </a:lnTo>
                  <a:lnTo>
                    <a:pt x="635000" y="317500"/>
                  </a:lnTo>
                  <a:lnTo>
                    <a:pt x="631557" y="270582"/>
                  </a:lnTo>
                  <a:lnTo>
                    <a:pt x="621557" y="225802"/>
                  </a:lnTo>
                  <a:lnTo>
                    <a:pt x="605490" y="183650"/>
                  </a:lnTo>
                  <a:lnTo>
                    <a:pt x="583848" y="144618"/>
                  </a:lnTo>
                  <a:lnTo>
                    <a:pt x="557122" y="109197"/>
                  </a:lnTo>
                  <a:lnTo>
                    <a:pt x="525802" y="77877"/>
                  </a:lnTo>
                  <a:lnTo>
                    <a:pt x="490381" y="51151"/>
                  </a:lnTo>
                  <a:lnTo>
                    <a:pt x="451349" y="29509"/>
                  </a:lnTo>
                  <a:lnTo>
                    <a:pt x="409197" y="13442"/>
                  </a:lnTo>
                  <a:lnTo>
                    <a:pt x="364417" y="3442"/>
                  </a:lnTo>
                  <a:lnTo>
                    <a:pt x="317500" y="0"/>
                  </a:lnTo>
                  <a:close/>
                </a:path>
              </a:pathLst>
            </a:custGeom>
            <a:grpFill/>
          </p:spPr>
          <p:txBody>
            <a:bodyPr wrap="square" lIns="0" tIns="0" rIns="0" bIns="0" rtlCol="0"/>
            <a:lstStyle/>
            <a:p>
              <a:endParaRPr>
                <a:solidFill>
                  <a:schemeClr val="bg1"/>
                </a:solidFill>
              </a:endParaRPr>
            </a:p>
          </p:txBody>
        </p:sp>
        <p:sp>
          <p:nvSpPr>
            <p:cNvPr id="96" name="object 21">
              <a:extLst>
                <a:ext uri="{FF2B5EF4-FFF2-40B4-BE49-F238E27FC236}">
                  <a16:creationId xmlns:a16="http://schemas.microsoft.com/office/drawing/2014/main" id="{5199779B-AA55-3932-7BB5-05030965756A}"/>
                </a:ext>
              </a:extLst>
            </p:cNvPr>
            <p:cNvSpPr txBox="1"/>
            <p:nvPr/>
          </p:nvSpPr>
          <p:spPr>
            <a:xfrm>
              <a:off x="5634453" y="7253575"/>
              <a:ext cx="454659" cy="508601"/>
            </a:xfrm>
            <a:prstGeom prst="rect">
              <a:avLst/>
            </a:prstGeom>
            <a:noFill/>
            <a:ln>
              <a:noFill/>
            </a:ln>
          </p:spPr>
          <p:txBody>
            <a:bodyPr vert="horz" wrap="square" lIns="0" tIns="35560" rIns="0" bIns="0" rtlCol="0">
              <a:spAutoFit/>
            </a:bodyPr>
            <a:lstStyle/>
            <a:p>
              <a:pPr marL="12700" algn="ctr">
                <a:lnSpc>
                  <a:spcPct val="100000"/>
                </a:lnSpc>
                <a:spcBef>
                  <a:spcPts val="280"/>
                </a:spcBef>
              </a:pPr>
              <a:r>
                <a:rPr lang="en-US" sz="1200" spc="85">
                  <a:solidFill>
                    <a:sysClr val="windowText" lastClr="000000"/>
                  </a:solidFill>
                  <a:latin typeface="BNPPSansCondensed-Light" panose="02000000000000000000" pitchFamily="2" charset="-18"/>
                  <a:cs typeface="Arial"/>
                </a:rPr>
                <a:t>Save</a:t>
              </a:r>
              <a:r>
                <a:rPr lang="en-US" sz="800" spc="85">
                  <a:solidFill>
                    <a:sysClr val="windowText" lastClr="000000"/>
                  </a:solidFill>
                  <a:latin typeface="BNPPSans" panose="02000000000000000000" pitchFamily="2" charset="0"/>
                  <a:cs typeface="Arial"/>
                </a:rPr>
                <a:t> </a:t>
              </a:r>
              <a:r>
                <a:rPr lang="nl-NL" sz="2400" spc="85">
                  <a:solidFill>
                    <a:sysClr val="windowText" lastClr="000000"/>
                  </a:solidFill>
                  <a:latin typeface="BNPPSansCondensed-Bold" panose="02000000000000000000" pitchFamily="2" charset="-18"/>
                  <a:cs typeface="Arial"/>
                </a:rPr>
                <a:t>25</a:t>
              </a:r>
              <a:r>
                <a:rPr sz="2400" spc="-10">
                  <a:solidFill>
                    <a:sysClr val="windowText" lastClr="000000"/>
                  </a:solidFill>
                  <a:latin typeface="BNPPSansCondensed-Bold" panose="02000000000000000000" pitchFamily="2" charset="-18"/>
                  <a:cs typeface="Arial"/>
                </a:rPr>
                <a:t>%</a:t>
              </a:r>
              <a:endParaRPr sz="1400">
                <a:solidFill>
                  <a:sysClr val="windowText" lastClr="000000"/>
                </a:solidFill>
                <a:latin typeface="BNPPSansCondensed-Bold" panose="02000000000000000000" pitchFamily="2" charset="-18"/>
                <a:cs typeface="Arial"/>
              </a:endParaRPr>
            </a:p>
          </p:txBody>
        </p:sp>
      </p:grpSp>
      <p:sp>
        <p:nvSpPr>
          <p:cNvPr id="97" name="object 36">
            <a:extLst>
              <a:ext uri="{FF2B5EF4-FFF2-40B4-BE49-F238E27FC236}">
                <a16:creationId xmlns:a16="http://schemas.microsoft.com/office/drawing/2014/main" id="{E5D8B3B5-A425-741E-8686-38432053A07A}"/>
              </a:ext>
            </a:extLst>
          </p:cNvPr>
          <p:cNvSpPr txBox="1"/>
          <p:nvPr/>
        </p:nvSpPr>
        <p:spPr>
          <a:xfrm>
            <a:off x="354252" y="5608148"/>
            <a:ext cx="3786624" cy="3359894"/>
          </a:xfrm>
          <a:prstGeom prst="rect">
            <a:avLst/>
          </a:prstGeom>
        </p:spPr>
        <p:txBody>
          <a:bodyPr vert="horz" wrap="square" lIns="0" tIns="127000" rIns="0" bIns="0" rtlCol="0">
            <a:spAutoFit/>
          </a:bodyPr>
          <a:lstStyle/>
          <a:p>
            <a:pPr marL="30480">
              <a:lnSpc>
                <a:spcPct val="100000"/>
              </a:lnSpc>
              <a:spcAft>
                <a:spcPts val="1800"/>
              </a:spcAft>
              <a:tabLst>
                <a:tab pos="296545" algn="l"/>
                <a:tab pos="297180" algn="l"/>
              </a:tabLst>
            </a:pPr>
            <a:r>
              <a:rPr lang="nl-NL" sz="1200" spc="-20">
                <a:solidFill>
                  <a:schemeClr val="bg1"/>
                </a:solidFill>
                <a:latin typeface="BNPPSans" panose="02000000000000000000" pitchFamily="2" charset="0"/>
                <a:cs typeface="Arial"/>
              </a:rPr>
              <a:t>…</a:t>
            </a:r>
            <a:r>
              <a:rPr lang="nl-NL" sz="1200" spc="-20" err="1">
                <a:solidFill>
                  <a:schemeClr val="bg1"/>
                </a:solidFill>
                <a:latin typeface="BNPPSans" panose="02000000000000000000" pitchFamily="2" charset="0"/>
                <a:cs typeface="Arial"/>
              </a:rPr>
              <a:t>that</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if</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you</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cycle</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regularly</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you</a:t>
            </a:r>
            <a:r>
              <a:rPr lang="nl-NL" sz="1200" spc="-20">
                <a:solidFill>
                  <a:schemeClr val="bg1"/>
                </a:solidFill>
                <a:latin typeface="BNPPSans" panose="02000000000000000000" pitchFamily="2" charset="0"/>
                <a:cs typeface="Arial"/>
              </a:rPr>
              <a:t> have </a:t>
            </a:r>
            <a:r>
              <a:rPr lang="nl-NL" sz="1200" spc="-20" err="1">
                <a:solidFill>
                  <a:schemeClr val="bg1"/>
                </a:solidFill>
                <a:latin typeface="BNPPSans" panose="02000000000000000000" pitchFamily="2" charset="0"/>
                <a:cs typeface="Arial"/>
              </a:rPr>
              <a:t>higher</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productivity</a:t>
            </a:r>
            <a:r>
              <a:rPr lang="nl-NL" sz="1200" spc="-20">
                <a:solidFill>
                  <a:schemeClr val="bg1"/>
                </a:solidFill>
                <a:latin typeface="BNPPSans" panose="02000000000000000000" pitchFamily="2" charset="0"/>
                <a:cs typeface="Arial"/>
              </a:rPr>
              <a:t>?</a:t>
            </a:r>
          </a:p>
          <a:p>
            <a:pPr marL="30480">
              <a:lnSpc>
                <a:spcPct val="100000"/>
              </a:lnSpc>
              <a:spcAft>
                <a:spcPts val="1800"/>
              </a:spcAft>
              <a:tabLst>
                <a:tab pos="296545" algn="l"/>
                <a:tab pos="297180" algn="l"/>
              </a:tabLst>
            </a:pPr>
            <a:r>
              <a:rPr lang="nl-NL" sz="1200" spc="-20">
                <a:solidFill>
                  <a:schemeClr val="bg1"/>
                </a:solidFill>
                <a:latin typeface="BNPPSans" panose="02000000000000000000" pitchFamily="2" charset="0"/>
                <a:cs typeface="Arial"/>
              </a:rPr>
              <a:t>…</a:t>
            </a:r>
            <a:r>
              <a:rPr lang="nl-NL" sz="1200" spc="-20" err="1">
                <a:solidFill>
                  <a:schemeClr val="bg1"/>
                </a:solidFill>
                <a:latin typeface="BNPPSans" panose="02000000000000000000" pitchFamily="2" charset="0"/>
                <a:cs typeface="Arial"/>
              </a:rPr>
              <a:t>that</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if</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you</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cycle</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regularly</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you’ll</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be</a:t>
            </a:r>
            <a:r>
              <a:rPr lang="nl-NL" sz="1200" spc="-20">
                <a:solidFill>
                  <a:schemeClr val="bg1"/>
                </a:solidFill>
                <a:latin typeface="BNPPSans" panose="02000000000000000000" pitchFamily="2" charset="0"/>
                <a:cs typeface="Arial"/>
              </a:rPr>
              <a:t> sick </a:t>
            </a:r>
            <a:r>
              <a:rPr lang="nl-NL" sz="1200" spc="-20" err="1">
                <a:solidFill>
                  <a:schemeClr val="bg1"/>
                </a:solidFill>
                <a:latin typeface="BNPPSans" panose="02000000000000000000" pitchFamily="2" charset="0"/>
                <a:cs typeface="Arial"/>
              </a:rPr>
              <a:t>less</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often</a:t>
            </a:r>
            <a:r>
              <a:rPr lang="nl-NL" sz="1200" spc="-20">
                <a:solidFill>
                  <a:schemeClr val="bg1"/>
                </a:solidFill>
                <a:latin typeface="BNPPSans" panose="02000000000000000000" pitchFamily="2" charset="0"/>
                <a:cs typeface="Arial"/>
              </a:rPr>
              <a:t> – </a:t>
            </a:r>
            <a:r>
              <a:rPr lang="nl-NL" sz="1200" spc="-20" err="1">
                <a:solidFill>
                  <a:schemeClr val="bg1"/>
                </a:solidFill>
                <a:latin typeface="BNPPSans" panose="02000000000000000000" pitchFamily="2" charset="0"/>
                <a:cs typeface="Arial"/>
              </a:rPr>
              <a:t>by</a:t>
            </a:r>
            <a:r>
              <a:rPr lang="nl-NL" sz="1200" spc="-20">
                <a:solidFill>
                  <a:schemeClr val="bg1"/>
                </a:solidFill>
                <a:latin typeface="BNPPSans" panose="02000000000000000000" pitchFamily="2" charset="0"/>
                <a:cs typeface="Arial"/>
              </a:rPr>
              <a:t> up </a:t>
            </a:r>
            <a:r>
              <a:rPr lang="nl-NL" sz="1200" spc="-20" err="1">
                <a:solidFill>
                  <a:schemeClr val="bg1"/>
                </a:solidFill>
                <a:latin typeface="BNPPSans" panose="02000000000000000000" pitchFamily="2" charset="0"/>
                <a:cs typeface="Arial"/>
              </a:rPr>
              <a:t>to</a:t>
            </a:r>
            <a:r>
              <a:rPr lang="nl-NL" sz="1200" spc="-20">
                <a:solidFill>
                  <a:schemeClr val="bg1"/>
                </a:solidFill>
                <a:latin typeface="BNPPSans" panose="02000000000000000000" pitchFamily="2" charset="0"/>
                <a:cs typeface="Arial"/>
              </a:rPr>
              <a:t> 2 </a:t>
            </a:r>
            <a:r>
              <a:rPr lang="nl-NL" sz="1200" spc="-20" err="1">
                <a:solidFill>
                  <a:schemeClr val="bg1"/>
                </a:solidFill>
                <a:latin typeface="BNPPSans" panose="02000000000000000000" pitchFamily="2" charset="0"/>
                <a:cs typeface="Arial"/>
              </a:rPr>
              <a:t>days</a:t>
            </a:r>
            <a:r>
              <a:rPr lang="nl-NL" sz="1200" spc="-20">
                <a:solidFill>
                  <a:schemeClr val="bg1"/>
                </a:solidFill>
                <a:latin typeface="BNPPSans" panose="02000000000000000000" pitchFamily="2" charset="0"/>
                <a:cs typeface="Arial"/>
              </a:rPr>
              <a:t> a </a:t>
            </a:r>
            <a:r>
              <a:rPr lang="nl-NL" sz="1200" spc="-20" err="1">
                <a:solidFill>
                  <a:schemeClr val="bg1"/>
                </a:solidFill>
                <a:latin typeface="BNPPSans" panose="02000000000000000000" pitchFamily="2" charset="0"/>
                <a:cs typeface="Arial"/>
              </a:rPr>
              <a:t>year</a:t>
            </a:r>
            <a:r>
              <a:rPr lang="nl-NL" sz="1200" spc="-20">
                <a:solidFill>
                  <a:schemeClr val="bg1"/>
                </a:solidFill>
                <a:latin typeface="BNPPSans" panose="02000000000000000000" pitchFamily="2" charset="0"/>
                <a:cs typeface="Arial"/>
              </a:rPr>
              <a:t>? </a:t>
            </a:r>
          </a:p>
          <a:p>
            <a:pPr marL="30480">
              <a:lnSpc>
                <a:spcPct val="100000"/>
              </a:lnSpc>
              <a:spcAft>
                <a:spcPts val="1800"/>
              </a:spcAft>
              <a:tabLst>
                <a:tab pos="296545" algn="l"/>
                <a:tab pos="297180" algn="l"/>
              </a:tabLst>
            </a:pPr>
            <a:r>
              <a:rPr lang="nl-NL" sz="1200" spc="-20">
                <a:solidFill>
                  <a:schemeClr val="bg1"/>
                </a:solidFill>
                <a:latin typeface="BNPPSans" panose="02000000000000000000" pitchFamily="2" charset="0"/>
                <a:cs typeface="Arial"/>
              </a:rPr>
              <a:t>…</a:t>
            </a:r>
            <a:r>
              <a:rPr lang="nl-NL" sz="1200" spc="-20" err="1">
                <a:solidFill>
                  <a:schemeClr val="bg1"/>
                </a:solidFill>
                <a:latin typeface="BNPPSans" panose="02000000000000000000" pitchFamily="2" charset="0"/>
                <a:cs typeface="Arial"/>
              </a:rPr>
              <a:t>that</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the</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average</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commuting</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distance</a:t>
            </a:r>
            <a:r>
              <a:rPr lang="nl-NL" sz="1200" spc="-20">
                <a:solidFill>
                  <a:schemeClr val="bg1"/>
                </a:solidFill>
                <a:latin typeface="BNPPSans" panose="02000000000000000000" pitchFamily="2" charset="0"/>
                <a:cs typeface="Arial"/>
              </a:rPr>
              <a:t> in </a:t>
            </a:r>
            <a:r>
              <a:rPr lang="nl-NL" sz="1200" spc="-20" err="1">
                <a:solidFill>
                  <a:schemeClr val="bg1"/>
                </a:solidFill>
                <a:latin typeface="BNPPSans" panose="02000000000000000000" pitchFamily="2" charset="0"/>
                <a:cs typeface="Arial"/>
              </a:rPr>
              <a:t>the</a:t>
            </a:r>
            <a:r>
              <a:rPr lang="nl-NL" sz="1200" spc="-20">
                <a:solidFill>
                  <a:schemeClr val="bg1"/>
                </a:solidFill>
                <a:latin typeface="BNPPSans" panose="02000000000000000000" pitchFamily="2" charset="0"/>
                <a:cs typeface="Arial"/>
              </a:rPr>
              <a:t> Netherlands is 15 kilometers?</a:t>
            </a:r>
          </a:p>
          <a:p>
            <a:pPr marL="30480">
              <a:lnSpc>
                <a:spcPct val="100000"/>
              </a:lnSpc>
              <a:spcAft>
                <a:spcPts val="1800"/>
              </a:spcAft>
              <a:tabLst>
                <a:tab pos="296545" algn="l"/>
                <a:tab pos="297180" algn="l"/>
              </a:tabLst>
            </a:pPr>
            <a:r>
              <a:rPr lang="nl-NL" sz="1200" spc="-20">
                <a:solidFill>
                  <a:schemeClr val="bg1"/>
                </a:solidFill>
                <a:latin typeface="BNPPSans" panose="02000000000000000000" pitchFamily="2" charset="0"/>
                <a:cs typeface="Arial"/>
              </a:rPr>
              <a:t>…</a:t>
            </a:r>
            <a:r>
              <a:rPr lang="nl-NL" sz="1200" spc="-20" err="1">
                <a:solidFill>
                  <a:schemeClr val="bg1"/>
                </a:solidFill>
                <a:latin typeface="BNPPSans" panose="02000000000000000000" pitchFamily="2" charset="0"/>
                <a:cs typeface="Arial"/>
              </a:rPr>
              <a:t>that</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if</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you</a:t>
            </a:r>
            <a:r>
              <a:rPr lang="nl-NL" sz="1200" spc="-20">
                <a:solidFill>
                  <a:schemeClr val="bg1"/>
                </a:solidFill>
                <a:latin typeface="BNPPSans" panose="02000000000000000000" pitchFamily="2" charset="0"/>
                <a:cs typeface="Arial"/>
              </a:rPr>
              <a:t> bike 6 kilometers </a:t>
            </a:r>
            <a:r>
              <a:rPr lang="nl-NL" sz="1200" spc="-20" err="1">
                <a:solidFill>
                  <a:schemeClr val="bg1"/>
                </a:solidFill>
                <a:latin typeface="BNPPSans" panose="02000000000000000000" pitchFamily="2" charset="0"/>
                <a:cs typeface="Arial"/>
              </a:rPr>
              <a:t>to</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work</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you</a:t>
            </a:r>
            <a:r>
              <a:rPr lang="nl-NL" sz="1200" spc="-20">
                <a:solidFill>
                  <a:schemeClr val="bg1"/>
                </a:solidFill>
                <a:latin typeface="BNPPSans" panose="02000000000000000000" pitchFamily="2" charset="0"/>
                <a:cs typeface="Arial"/>
              </a:rPr>
              <a:t> produce 11 </a:t>
            </a:r>
            <a:r>
              <a:rPr lang="nl-NL" sz="1200" spc="-20" err="1">
                <a:solidFill>
                  <a:schemeClr val="bg1"/>
                </a:solidFill>
                <a:latin typeface="BNPPSans" panose="02000000000000000000" pitchFamily="2" charset="0"/>
                <a:cs typeface="Arial"/>
              </a:rPr>
              <a:t>times</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less</a:t>
            </a:r>
            <a:r>
              <a:rPr lang="nl-NL" sz="1200" spc="-20">
                <a:solidFill>
                  <a:schemeClr val="bg1"/>
                </a:solidFill>
                <a:latin typeface="BNPPSans" panose="02000000000000000000" pitchFamily="2" charset="0"/>
                <a:cs typeface="Arial"/>
              </a:rPr>
              <a:t> C02 </a:t>
            </a:r>
            <a:r>
              <a:rPr lang="nl-NL" sz="1200" spc="-20" err="1">
                <a:solidFill>
                  <a:schemeClr val="bg1"/>
                </a:solidFill>
                <a:latin typeface="BNPPSans" panose="02000000000000000000" pitchFamily="2" charset="0"/>
                <a:cs typeface="Arial"/>
              </a:rPr>
              <a:t>than</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if</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you</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would</a:t>
            </a:r>
            <a:r>
              <a:rPr lang="nl-NL" sz="1200" spc="-20">
                <a:solidFill>
                  <a:schemeClr val="bg1"/>
                </a:solidFill>
                <a:latin typeface="BNPPSans" panose="02000000000000000000" pitchFamily="2" charset="0"/>
                <a:cs typeface="Arial"/>
              </a:rPr>
              <a:t> have taken </a:t>
            </a:r>
            <a:r>
              <a:rPr lang="nl-NL" sz="1200" spc="-20" err="1">
                <a:solidFill>
                  <a:schemeClr val="bg1"/>
                </a:solidFill>
                <a:latin typeface="BNPPSans" panose="02000000000000000000" pitchFamily="2" charset="0"/>
                <a:cs typeface="Arial"/>
              </a:rPr>
              <a:t>the</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car</a:t>
            </a:r>
            <a:r>
              <a:rPr lang="nl-NL" sz="1200" spc="-20">
                <a:solidFill>
                  <a:schemeClr val="bg1"/>
                </a:solidFill>
                <a:latin typeface="BNPPSans" panose="02000000000000000000" pitchFamily="2" charset="0"/>
                <a:cs typeface="Arial"/>
              </a:rPr>
              <a:t>? </a:t>
            </a:r>
          </a:p>
          <a:p>
            <a:pPr marL="30480">
              <a:lnSpc>
                <a:spcPct val="100000"/>
              </a:lnSpc>
              <a:spcAft>
                <a:spcPts val="1800"/>
              </a:spcAft>
              <a:tabLst>
                <a:tab pos="296545" algn="l"/>
                <a:tab pos="297180" algn="l"/>
              </a:tabLst>
            </a:pPr>
            <a:r>
              <a:rPr lang="nl-NL" sz="1200" spc="-20">
                <a:solidFill>
                  <a:schemeClr val="bg1"/>
                </a:solidFill>
                <a:latin typeface="BNPPSans" panose="02000000000000000000" pitchFamily="2" charset="0"/>
                <a:cs typeface="Arial"/>
              </a:rPr>
              <a:t>…</a:t>
            </a:r>
            <a:r>
              <a:rPr lang="nl-NL" sz="1200" spc="-20" err="1">
                <a:solidFill>
                  <a:schemeClr val="bg1"/>
                </a:solidFill>
                <a:latin typeface="BNPPSans" panose="02000000000000000000" pitchFamily="2" charset="0"/>
                <a:cs typeface="Arial"/>
              </a:rPr>
              <a:t>that</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you’ll</a:t>
            </a:r>
            <a:r>
              <a:rPr lang="nl-NL" sz="1200" spc="-20">
                <a:solidFill>
                  <a:schemeClr val="bg1"/>
                </a:solidFill>
                <a:latin typeface="BNPPSans" panose="02000000000000000000" pitchFamily="2" charset="0"/>
                <a:cs typeface="Arial"/>
              </a:rPr>
              <a:t> never have </a:t>
            </a:r>
            <a:r>
              <a:rPr lang="nl-NL" sz="1200" spc="-20" err="1">
                <a:solidFill>
                  <a:schemeClr val="bg1"/>
                </a:solidFill>
                <a:latin typeface="BNPPSans" panose="02000000000000000000" pitchFamily="2" charset="0"/>
                <a:cs typeface="Arial"/>
              </a:rPr>
              <a:t>to</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be</a:t>
            </a:r>
            <a:r>
              <a:rPr lang="nl-NL" sz="1200" spc="-20">
                <a:solidFill>
                  <a:schemeClr val="bg1"/>
                </a:solidFill>
                <a:latin typeface="BNPPSans" panose="02000000000000000000" pitchFamily="2" charset="0"/>
                <a:cs typeface="Arial"/>
              </a:rPr>
              <a:t> in a traffic </a:t>
            </a:r>
            <a:r>
              <a:rPr lang="nl-NL" sz="1200" spc="-20" err="1">
                <a:solidFill>
                  <a:schemeClr val="bg1"/>
                </a:solidFill>
                <a:latin typeface="BNPPSans" panose="02000000000000000000" pitchFamily="2" charset="0"/>
                <a:cs typeface="Arial"/>
              </a:rPr>
              <a:t>again</a:t>
            </a:r>
            <a:r>
              <a:rPr lang="nl-NL" sz="1200" spc="-20">
                <a:solidFill>
                  <a:schemeClr val="bg1"/>
                </a:solidFill>
                <a:latin typeface="BNPPSans" panose="02000000000000000000" pitchFamily="2" charset="0"/>
                <a:cs typeface="Arial"/>
              </a:rPr>
              <a:t>?</a:t>
            </a:r>
          </a:p>
          <a:p>
            <a:pPr marL="30480">
              <a:lnSpc>
                <a:spcPct val="100000"/>
              </a:lnSpc>
              <a:spcAft>
                <a:spcPts val="1800"/>
              </a:spcAft>
              <a:tabLst>
                <a:tab pos="296545" algn="l"/>
                <a:tab pos="297180" algn="l"/>
              </a:tabLst>
            </a:pPr>
            <a:r>
              <a:rPr lang="nl-NL" sz="1200" spc="-20">
                <a:solidFill>
                  <a:schemeClr val="bg1"/>
                </a:solidFill>
                <a:latin typeface="BNPPSans" panose="02000000000000000000" pitchFamily="2" charset="0"/>
                <a:cs typeface="Arial"/>
              </a:rPr>
              <a:t>…</a:t>
            </a:r>
            <a:r>
              <a:rPr lang="nl-NL" sz="1200" spc="-20" err="1">
                <a:solidFill>
                  <a:schemeClr val="bg1"/>
                </a:solidFill>
                <a:latin typeface="BNPPSans" panose="02000000000000000000" pitchFamily="2" charset="0"/>
                <a:cs typeface="Arial"/>
              </a:rPr>
              <a:t>that</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you</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can</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use</a:t>
            </a:r>
            <a:r>
              <a:rPr lang="nl-NL" sz="1200" spc="-20">
                <a:solidFill>
                  <a:schemeClr val="bg1"/>
                </a:solidFill>
                <a:latin typeface="BNPPSans" panose="02000000000000000000" pitchFamily="2" charset="0"/>
                <a:cs typeface="Arial"/>
              </a:rPr>
              <a:t> </a:t>
            </a:r>
            <a:r>
              <a:rPr lang="nl-NL" sz="1200" spc="-20" err="1">
                <a:solidFill>
                  <a:schemeClr val="bg1"/>
                </a:solidFill>
                <a:latin typeface="BNPPSans" panose="02000000000000000000" pitchFamily="2" charset="0"/>
                <a:cs typeface="Arial"/>
              </a:rPr>
              <a:t>the</a:t>
            </a:r>
            <a:r>
              <a:rPr lang="nl-NL" sz="1200" spc="-20">
                <a:solidFill>
                  <a:schemeClr val="bg1"/>
                </a:solidFill>
                <a:latin typeface="BNPPSans" panose="02000000000000000000" pitchFamily="2" charset="0"/>
                <a:cs typeface="Arial"/>
              </a:rPr>
              <a:t> bike 100% </a:t>
            </a:r>
            <a:r>
              <a:rPr lang="nl-NL" sz="1200" spc="-20" err="1">
                <a:solidFill>
                  <a:schemeClr val="bg1"/>
                </a:solidFill>
                <a:latin typeface="BNPPSans" panose="02000000000000000000" pitchFamily="2" charset="0"/>
                <a:cs typeface="Arial"/>
              </a:rPr>
              <a:t>for</a:t>
            </a:r>
            <a:r>
              <a:rPr lang="nl-NL" sz="1200" spc="-20">
                <a:solidFill>
                  <a:schemeClr val="bg1"/>
                </a:solidFill>
                <a:latin typeface="BNPPSans" panose="02000000000000000000" pitchFamily="2" charset="0"/>
                <a:cs typeface="Arial"/>
              </a:rPr>
              <a:t> private </a:t>
            </a:r>
            <a:r>
              <a:rPr lang="nl-NL" sz="1200" spc="-20" err="1">
                <a:solidFill>
                  <a:schemeClr val="bg1"/>
                </a:solidFill>
                <a:latin typeface="BNPPSans" panose="02000000000000000000" pitchFamily="2" charset="0"/>
                <a:cs typeface="Arial"/>
              </a:rPr>
              <a:t>use</a:t>
            </a:r>
            <a:r>
              <a:rPr lang="nl-NL" sz="1200" spc="-20">
                <a:solidFill>
                  <a:schemeClr val="bg1"/>
                </a:solidFill>
                <a:latin typeface="BNPPSans" panose="02000000000000000000" pitchFamily="2" charset="0"/>
                <a:cs typeface="Arial"/>
              </a:rPr>
              <a:t>?</a:t>
            </a:r>
          </a:p>
          <a:p>
            <a:pPr marL="30480">
              <a:lnSpc>
                <a:spcPct val="100000"/>
              </a:lnSpc>
              <a:spcAft>
                <a:spcPts val="1800"/>
              </a:spcAft>
              <a:tabLst>
                <a:tab pos="296545" algn="l"/>
                <a:tab pos="297180" algn="l"/>
              </a:tabLst>
            </a:pPr>
            <a:endParaRPr lang="nl-NL" sz="1200" spc="-20">
              <a:solidFill>
                <a:schemeClr val="bg1"/>
              </a:solidFill>
              <a:latin typeface="BNPPSans" panose="02000000000000000000" pitchFamily="2" charset="0"/>
              <a:cs typeface="Arial"/>
            </a:endParaRPr>
          </a:p>
        </p:txBody>
      </p:sp>
      <p:pic>
        <p:nvPicPr>
          <p:cNvPr id="4" name="Picture 3" descr="A person riding a bicycle with a child in a cart&#10;&#10;AI-generated content may be incorrect.">
            <a:extLst>
              <a:ext uri="{FF2B5EF4-FFF2-40B4-BE49-F238E27FC236}">
                <a16:creationId xmlns:a16="http://schemas.microsoft.com/office/drawing/2014/main" id="{C360E056-5DFB-FE7C-F41E-B9E284610C25}"/>
              </a:ext>
            </a:extLst>
          </p:cNvPr>
          <p:cNvPicPr>
            <a:picLocks noChangeAspect="1"/>
          </p:cNvPicPr>
          <p:nvPr/>
        </p:nvPicPr>
        <p:blipFill>
          <a:blip r:embed="rId6"/>
          <a:srcRect l="27453" r="40054"/>
          <a:stretch>
            <a:fillRect/>
          </a:stretch>
        </p:blipFill>
        <p:spPr>
          <a:xfrm>
            <a:off x="4582640" y="5185138"/>
            <a:ext cx="1988249" cy="3720106"/>
          </a:xfrm>
          <a:prstGeom prst="rect">
            <a:avLst/>
          </a:prstGeom>
        </p:spPr>
      </p:pic>
      <p:sp>
        <p:nvSpPr>
          <p:cNvPr id="100" name="TextBox 99">
            <a:extLst>
              <a:ext uri="{FF2B5EF4-FFF2-40B4-BE49-F238E27FC236}">
                <a16:creationId xmlns:a16="http://schemas.microsoft.com/office/drawing/2014/main" id="{7E17D70A-D532-B9B9-3444-D3E21B03D061}"/>
              </a:ext>
            </a:extLst>
          </p:cNvPr>
          <p:cNvSpPr txBox="1"/>
          <p:nvPr/>
        </p:nvSpPr>
        <p:spPr>
          <a:xfrm>
            <a:off x="4178227" y="9314474"/>
            <a:ext cx="2428485" cy="307777"/>
          </a:xfrm>
          <a:prstGeom prst="rect">
            <a:avLst/>
          </a:prstGeom>
          <a:noFill/>
        </p:spPr>
        <p:txBody>
          <a:bodyPr wrap="none" rtlCol="0">
            <a:spAutoFit/>
          </a:bodyPr>
          <a:lstStyle/>
          <a:p>
            <a:pPr algn="r"/>
            <a:r>
              <a:rPr lang="en-US" sz="1400">
                <a:solidFill>
                  <a:schemeClr val="bg1"/>
                </a:solidFill>
                <a:latin typeface="BNPP Sans" panose="02000000000000000000" pitchFamily="2" charset="0"/>
              </a:rPr>
              <a:t>For the many journeys in life</a:t>
            </a:r>
          </a:p>
        </p:txBody>
      </p:sp>
      <p:cxnSp>
        <p:nvCxnSpPr>
          <p:cNvPr id="3" name="Straight Connector 2">
            <a:extLst>
              <a:ext uri="{FF2B5EF4-FFF2-40B4-BE49-F238E27FC236}">
                <a16:creationId xmlns:a16="http://schemas.microsoft.com/office/drawing/2014/main" id="{88B0C7A1-44E9-4876-5700-C0D8A6B1B48E}"/>
              </a:ext>
            </a:extLst>
          </p:cNvPr>
          <p:cNvCxnSpPr>
            <a:cxnSpLocks/>
          </p:cNvCxnSpPr>
          <p:nvPr/>
        </p:nvCxnSpPr>
        <p:spPr>
          <a:xfrm>
            <a:off x="2418291" y="1347179"/>
            <a:ext cx="4079872" cy="0"/>
          </a:xfrm>
          <a:prstGeom prst="line">
            <a:avLst/>
          </a:prstGeom>
          <a:ln w="19050">
            <a:solidFill>
              <a:srgbClr val="03424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C167D09-FE3D-E7BD-931A-9E2EB2D76748}"/>
              </a:ext>
            </a:extLst>
          </p:cNvPr>
          <p:cNvCxnSpPr>
            <a:cxnSpLocks/>
          </p:cNvCxnSpPr>
          <p:nvPr/>
        </p:nvCxnSpPr>
        <p:spPr>
          <a:xfrm>
            <a:off x="2418291" y="1611247"/>
            <a:ext cx="4079872" cy="0"/>
          </a:xfrm>
          <a:prstGeom prst="line">
            <a:avLst/>
          </a:prstGeom>
          <a:ln w="19050">
            <a:solidFill>
              <a:srgbClr val="03424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A9AA54-5DD9-4F61-0F1A-27CFC17EEE0A}"/>
              </a:ext>
            </a:extLst>
          </p:cNvPr>
          <p:cNvCxnSpPr>
            <a:cxnSpLocks/>
          </p:cNvCxnSpPr>
          <p:nvPr/>
        </p:nvCxnSpPr>
        <p:spPr>
          <a:xfrm>
            <a:off x="2418291" y="1874393"/>
            <a:ext cx="4079872" cy="0"/>
          </a:xfrm>
          <a:prstGeom prst="line">
            <a:avLst/>
          </a:prstGeom>
          <a:ln w="19050">
            <a:solidFill>
              <a:srgbClr val="03424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1ADEE6-91B9-E572-2AB3-DCB7C2194D60}"/>
              </a:ext>
            </a:extLst>
          </p:cNvPr>
          <p:cNvCxnSpPr>
            <a:cxnSpLocks/>
          </p:cNvCxnSpPr>
          <p:nvPr/>
        </p:nvCxnSpPr>
        <p:spPr>
          <a:xfrm>
            <a:off x="2418291" y="2143958"/>
            <a:ext cx="4079872" cy="0"/>
          </a:xfrm>
          <a:prstGeom prst="line">
            <a:avLst/>
          </a:prstGeom>
          <a:ln w="19050">
            <a:solidFill>
              <a:srgbClr val="0342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4564664-6489-E82C-8C62-1CE5D62C37A1}"/>
              </a:ext>
            </a:extLst>
          </p:cNvPr>
          <p:cNvSpPr txBox="1"/>
          <p:nvPr/>
        </p:nvSpPr>
        <p:spPr>
          <a:xfrm>
            <a:off x="4177596" y="1057221"/>
            <a:ext cx="1274194" cy="257369"/>
          </a:xfrm>
          <a:prstGeom prst="rect">
            <a:avLst/>
          </a:prstGeom>
          <a:noFill/>
        </p:spPr>
        <p:txBody>
          <a:bodyPr wrap="square" lIns="36000" tIns="36000" rIns="36000" bIns="36000" rtlCol="0">
            <a:spAutoFit/>
          </a:bodyPr>
          <a:lstStyle/>
          <a:p>
            <a:pPr algn="ctr"/>
            <a:r>
              <a:rPr lang="nl-NL" sz="1200">
                <a:solidFill>
                  <a:schemeClr val="bg1"/>
                </a:solidFill>
                <a:latin typeface="BNPPSans" panose="02000000000000000000" pitchFamily="2" charset="0"/>
              </a:rPr>
              <a:t>Private </a:t>
            </a:r>
            <a:r>
              <a:rPr lang="nl-NL" sz="1200" err="1">
                <a:solidFill>
                  <a:schemeClr val="bg1"/>
                </a:solidFill>
                <a:latin typeface="BNPPSans" panose="02000000000000000000" pitchFamily="2" charset="0"/>
              </a:rPr>
              <a:t>purchase</a:t>
            </a:r>
            <a:endParaRPr lang="nl-NL" sz="1200">
              <a:solidFill>
                <a:schemeClr val="bg1"/>
              </a:solidFill>
              <a:latin typeface="BNPPSans" panose="02000000000000000000" pitchFamily="2" charset="0"/>
            </a:endParaRPr>
          </a:p>
        </p:txBody>
      </p:sp>
      <p:sp>
        <p:nvSpPr>
          <p:cNvPr id="17" name="TextBox 16">
            <a:extLst>
              <a:ext uri="{FF2B5EF4-FFF2-40B4-BE49-F238E27FC236}">
                <a16:creationId xmlns:a16="http://schemas.microsoft.com/office/drawing/2014/main" id="{72BC089D-3B72-01CC-38F5-C0003465A25E}"/>
              </a:ext>
            </a:extLst>
          </p:cNvPr>
          <p:cNvSpPr txBox="1"/>
          <p:nvPr/>
        </p:nvSpPr>
        <p:spPr>
          <a:xfrm>
            <a:off x="5554716" y="1076490"/>
            <a:ext cx="936845" cy="257369"/>
          </a:xfrm>
          <a:prstGeom prst="rect">
            <a:avLst/>
          </a:prstGeom>
          <a:noFill/>
        </p:spPr>
        <p:txBody>
          <a:bodyPr wrap="square" lIns="36000" tIns="36000" rIns="36000" bIns="36000" rtlCol="0">
            <a:spAutoFit/>
          </a:bodyPr>
          <a:lstStyle/>
          <a:p>
            <a:pPr algn="ctr"/>
            <a:r>
              <a:rPr lang="nl-NL" sz="1200">
                <a:solidFill>
                  <a:schemeClr val="bg1"/>
                </a:solidFill>
                <a:latin typeface="BNPPSans" panose="02000000000000000000" pitchFamily="2" charset="0"/>
              </a:rPr>
              <a:t>All-in lease</a:t>
            </a:r>
          </a:p>
        </p:txBody>
      </p:sp>
      <p:sp>
        <p:nvSpPr>
          <p:cNvPr id="18" name="TextBox 17">
            <a:extLst>
              <a:ext uri="{FF2B5EF4-FFF2-40B4-BE49-F238E27FC236}">
                <a16:creationId xmlns:a16="http://schemas.microsoft.com/office/drawing/2014/main" id="{F00F6590-B1D8-13A7-3298-D2854E75483C}"/>
              </a:ext>
            </a:extLst>
          </p:cNvPr>
          <p:cNvSpPr txBox="1"/>
          <p:nvPr/>
        </p:nvSpPr>
        <p:spPr>
          <a:xfrm>
            <a:off x="3074246" y="1361371"/>
            <a:ext cx="1066630" cy="257369"/>
          </a:xfrm>
          <a:prstGeom prst="rect">
            <a:avLst/>
          </a:prstGeom>
          <a:noFill/>
        </p:spPr>
        <p:txBody>
          <a:bodyPr wrap="none" lIns="36000" tIns="36000" rIns="36000" bIns="36000" rtlCol="0">
            <a:spAutoFit/>
          </a:bodyPr>
          <a:lstStyle/>
          <a:p>
            <a:pPr algn="r"/>
            <a:r>
              <a:rPr lang="nl-NL" sz="1200" err="1">
                <a:solidFill>
                  <a:schemeClr val="bg1"/>
                </a:solidFill>
                <a:latin typeface="BNPPSans" panose="02000000000000000000" pitchFamily="2" charset="0"/>
              </a:rPr>
              <a:t>Purchase</a:t>
            </a:r>
            <a:r>
              <a:rPr lang="nl-NL" sz="1200">
                <a:solidFill>
                  <a:schemeClr val="bg1"/>
                </a:solidFill>
                <a:latin typeface="BNPPSans" panose="02000000000000000000" pitchFamily="2" charset="0"/>
              </a:rPr>
              <a:t> </a:t>
            </a:r>
            <a:r>
              <a:rPr lang="nl-NL" sz="1200" err="1">
                <a:solidFill>
                  <a:schemeClr val="bg1"/>
                </a:solidFill>
                <a:latin typeface="BNPPSans" panose="02000000000000000000" pitchFamily="2" charset="0"/>
              </a:rPr>
              <a:t>price</a:t>
            </a:r>
            <a:endParaRPr lang="nl-NL" sz="1200">
              <a:solidFill>
                <a:schemeClr val="bg1"/>
              </a:solidFill>
              <a:latin typeface="BNPPSans" panose="02000000000000000000" pitchFamily="2" charset="0"/>
            </a:endParaRPr>
          </a:p>
        </p:txBody>
      </p:sp>
      <p:sp>
        <p:nvSpPr>
          <p:cNvPr id="19" name="TextBox 18">
            <a:extLst>
              <a:ext uri="{FF2B5EF4-FFF2-40B4-BE49-F238E27FC236}">
                <a16:creationId xmlns:a16="http://schemas.microsoft.com/office/drawing/2014/main" id="{6ED98B1F-BC38-3D7D-4D13-A25C3F1B79AE}"/>
              </a:ext>
            </a:extLst>
          </p:cNvPr>
          <p:cNvSpPr txBox="1"/>
          <p:nvPr/>
        </p:nvSpPr>
        <p:spPr>
          <a:xfrm>
            <a:off x="2580586" y="1627429"/>
            <a:ext cx="1560290"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rPr>
              <a:t>Net </a:t>
            </a:r>
            <a:r>
              <a:rPr lang="nl-NL" sz="1200" err="1">
                <a:solidFill>
                  <a:schemeClr val="bg1"/>
                </a:solidFill>
                <a:latin typeface="BNPPSans" panose="02000000000000000000" pitchFamily="2" charset="0"/>
              </a:rPr>
              <a:t>costs</a:t>
            </a:r>
            <a:r>
              <a:rPr lang="nl-NL" sz="1200">
                <a:solidFill>
                  <a:schemeClr val="bg1"/>
                </a:solidFill>
                <a:latin typeface="BNPPSans" panose="02000000000000000000" pitchFamily="2" charset="0"/>
              </a:rPr>
              <a:t> </a:t>
            </a:r>
            <a:r>
              <a:rPr lang="nl-NL" sz="1200" err="1">
                <a:solidFill>
                  <a:schemeClr val="bg1"/>
                </a:solidFill>
                <a:latin typeface="BNPPSans" panose="02000000000000000000" pitchFamily="2" charset="0"/>
              </a:rPr>
              <a:t>to</a:t>
            </a:r>
            <a:r>
              <a:rPr lang="nl-NL" sz="1200">
                <a:solidFill>
                  <a:schemeClr val="bg1"/>
                </a:solidFill>
                <a:latin typeface="BNPPSans" panose="02000000000000000000" pitchFamily="2" charset="0"/>
              </a:rPr>
              <a:t> employee</a:t>
            </a:r>
          </a:p>
        </p:txBody>
      </p:sp>
      <p:sp>
        <p:nvSpPr>
          <p:cNvPr id="20" name="TextBox 19">
            <a:extLst>
              <a:ext uri="{FF2B5EF4-FFF2-40B4-BE49-F238E27FC236}">
                <a16:creationId xmlns:a16="http://schemas.microsoft.com/office/drawing/2014/main" id="{FB77AAEF-EB74-705C-3693-C8D65B2B1196}"/>
              </a:ext>
            </a:extLst>
          </p:cNvPr>
          <p:cNvSpPr txBox="1"/>
          <p:nvPr/>
        </p:nvSpPr>
        <p:spPr>
          <a:xfrm>
            <a:off x="2751260" y="1898090"/>
            <a:ext cx="1393579"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rPr>
              <a:t>Service &amp; Insurance</a:t>
            </a:r>
          </a:p>
        </p:txBody>
      </p:sp>
      <p:cxnSp>
        <p:nvCxnSpPr>
          <p:cNvPr id="21" name="Straight Connector 20">
            <a:extLst>
              <a:ext uri="{FF2B5EF4-FFF2-40B4-BE49-F238E27FC236}">
                <a16:creationId xmlns:a16="http://schemas.microsoft.com/office/drawing/2014/main" id="{945E9974-1A96-3038-D77D-889ED2975C5F}"/>
              </a:ext>
            </a:extLst>
          </p:cNvPr>
          <p:cNvCxnSpPr>
            <a:cxnSpLocks/>
          </p:cNvCxnSpPr>
          <p:nvPr/>
        </p:nvCxnSpPr>
        <p:spPr>
          <a:xfrm>
            <a:off x="2418291" y="2386877"/>
            <a:ext cx="4079872" cy="0"/>
          </a:xfrm>
          <a:prstGeom prst="line">
            <a:avLst/>
          </a:prstGeom>
          <a:ln w="19050">
            <a:solidFill>
              <a:srgbClr val="03424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E26A1D3-B485-67AF-5F72-FED89C7CDB31}"/>
              </a:ext>
            </a:extLst>
          </p:cNvPr>
          <p:cNvSpPr txBox="1"/>
          <p:nvPr/>
        </p:nvSpPr>
        <p:spPr>
          <a:xfrm>
            <a:off x="2694493" y="2146439"/>
            <a:ext cx="1431088" cy="257369"/>
          </a:xfrm>
          <a:prstGeom prst="rect">
            <a:avLst/>
          </a:prstGeom>
          <a:noFill/>
        </p:spPr>
        <p:txBody>
          <a:bodyPr wrap="none" lIns="36000" tIns="36000" rIns="36000" bIns="36000" rtlCol="0">
            <a:spAutoFit/>
          </a:bodyPr>
          <a:lstStyle/>
          <a:p>
            <a:pPr algn="r"/>
            <a:r>
              <a:rPr lang="nl-NL" sz="1200" err="1">
                <a:solidFill>
                  <a:schemeClr val="bg1"/>
                </a:solidFill>
                <a:latin typeface="BNPPSans" panose="02000000000000000000" pitchFamily="2" charset="0"/>
              </a:rPr>
              <a:t>Takeover</a:t>
            </a:r>
            <a:r>
              <a:rPr lang="nl-NL" sz="1200">
                <a:solidFill>
                  <a:schemeClr val="bg1"/>
                </a:solidFill>
                <a:latin typeface="BNPPSans" panose="02000000000000000000" pitchFamily="2" charset="0"/>
              </a:rPr>
              <a:t> </a:t>
            </a:r>
            <a:r>
              <a:rPr lang="nl-NL" sz="1200" err="1">
                <a:solidFill>
                  <a:schemeClr val="bg1"/>
                </a:solidFill>
                <a:latin typeface="BNPPSans" panose="02000000000000000000" pitchFamily="2" charset="0"/>
              </a:rPr>
              <a:t>price</a:t>
            </a:r>
            <a:r>
              <a:rPr lang="nl-NL" sz="1200">
                <a:solidFill>
                  <a:schemeClr val="bg1"/>
                </a:solidFill>
                <a:latin typeface="BNPPSans" panose="02000000000000000000" pitchFamily="2" charset="0"/>
              </a:rPr>
              <a:t> (</a:t>
            </a:r>
            <a:r>
              <a:rPr lang="nl-NL" sz="1200" err="1">
                <a:solidFill>
                  <a:schemeClr val="bg1"/>
                </a:solidFill>
                <a:latin typeface="BNPPSans" panose="02000000000000000000" pitchFamily="2" charset="0"/>
              </a:rPr>
              <a:t>est.</a:t>
            </a:r>
            <a:r>
              <a:rPr lang="nl-NL" sz="1200">
                <a:solidFill>
                  <a:schemeClr val="bg1"/>
                </a:solidFill>
                <a:latin typeface="BNPPSans" panose="02000000000000000000" pitchFamily="2" charset="0"/>
              </a:rPr>
              <a:t>)</a:t>
            </a:r>
          </a:p>
        </p:txBody>
      </p:sp>
      <p:sp>
        <p:nvSpPr>
          <p:cNvPr id="25" name="TextBox 24">
            <a:extLst>
              <a:ext uri="{FF2B5EF4-FFF2-40B4-BE49-F238E27FC236}">
                <a16:creationId xmlns:a16="http://schemas.microsoft.com/office/drawing/2014/main" id="{2C3D869B-7CAA-AD83-CF14-E9FAC27CEF69}"/>
              </a:ext>
            </a:extLst>
          </p:cNvPr>
          <p:cNvSpPr txBox="1"/>
          <p:nvPr/>
        </p:nvSpPr>
        <p:spPr>
          <a:xfrm>
            <a:off x="2954315" y="2403801"/>
            <a:ext cx="117768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rPr>
              <a:t>Total </a:t>
            </a:r>
            <a:r>
              <a:rPr lang="nl-NL" sz="1200" err="1">
                <a:solidFill>
                  <a:schemeClr val="bg1"/>
                </a:solidFill>
                <a:latin typeface="BNPPSans" panose="02000000000000000000" pitchFamily="2" charset="0"/>
              </a:rPr>
              <a:t>costs</a:t>
            </a:r>
            <a:r>
              <a:rPr lang="nl-NL" sz="1200">
                <a:solidFill>
                  <a:schemeClr val="bg1"/>
                </a:solidFill>
                <a:latin typeface="BNPPSans" panose="02000000000000000000" pitchFamily="2" charset="0"/>
              </a:rPr>
              <a:t> (</a:t>
            </a:r>
            <a:r>
              <a:rPr lang="nl-NL" sz="1200" err="1">
                <a:solidFill>
                  <a:schemeClr val="bg1"/>
                </a:solidFill>
                <a:latin typeface="BNPPSans" panose="02000000000000000000" pitchFamily="2" charset="0"/>
              </a:rPr>
              <a:t>est.</a:t>
            </a:r>
            <a:r>
              <a:rPr lang="nl-NL" sz="1200">
                <a:solidFill>
                  <a:schemeClr val="bg1"/>
                </a:solidFill>
                <a:latin typeface="BNPPSans" panose="02000000000000000000" pitchFamily="2" charset="0"/>
              </a:rPr>
              <a:t>)</a:t>
            </a:r>
          </a:p>
        </p:txBody>
      </p:sp>
      <p:sp>
        <p:nvSpPr>
          <p:cNvPr id="40" name="TextBox 39">
            <a:extLst>
              <a:ext uri="{FF2B5EF4-FFF2-40B4-BE49-F238E27FC236}">
                <a16:creationId xmlns:a16="http://schemas.microsoft.com/office/drawing/2014/main" id="{2FA0EF9A-7F37-6EA1-C706-FB75E033CC16}"/>
              </a:ext>
            </a:extLst>
          </p:cNvPr>
          <p:cNvSpPr txBox="1"/>
          <p:nvPr/>
        </p:nvSpPr>
        <p:spPr>
          <a:xfrm>
            <a:off x="4505389" y="1364858"/>
            <a:ext cx="66100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a:t>
            </a:r>
            <a:r>
              <a:rPr lang="nl-NL" sz="1200">
                <a:solidFill>
                  <a:schemeClr val="bg1"/>
                </a:solidFill>
                <a:latin typeface="BNPPSans" panose="02000000000000000000" pitchFamily="2" charset="0"/>
              </a:rPr>
              <a:t>2.449,-</a:t>
            </a:r>
          </a:p>
        </p:txBody>
      </p:sp>
      <p:sp>
        <p:nvSpPr>
          <p:cNvPr id="41" name="TextBox 40">
            <a:extLst>
              <a:ext uri="{FF2B5EF4-FFF2-40B4-BE49-F238E27FC236}">
                <a16:creationId xmlns:a16="http://schemas.microsoft.com/office/drawing/2014/main" id="{B57B0543-B425-262D-3626-9901BC4E0223}"/>
              </a:ext>
            </a:extLst>
          </p:cNvPr>
          <p:cNvSpPr txBox="1"/>
          <p:nvPr/>
        </p:nvSpPr>
        <p:spPr>
          <a:xfrm>
            <a:off x="5744389" y="1616087"/>
            <a:ext cx="66100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a:t>
            </a:r>
            <a:r>
              <a:rPr lang="nl-NL" sz="1200">
                <a:solidFill>
                  <a:schemeClr val="bg1"/>
                </a:solidFill>
                <a:latin typeface="BNPPSans" panose="02000000000000000000" pitchFamily="2" charset="0"/>
              </a:rPr>
              <a:t>2.122,-</a:t>
            </a:r>
          </a:p>
        </p:txBody>
      </p:sp>
      <p:sp>
        <p:nvSpPr>
          <p:cNvPr id="42" name="TextBox 41">
            <a:extLst>
              <a:ext uri="{FF2B5EF4-FFF2-40B4-BE49-F238E27FC236}">
                <a16:creationId xmlns:a16="http://schemas.microsoft.com/office/drawing/2014/main" id="{0DC5CE84-77C1-02D7-3B76-9475CBAD8C45}"/>
              </a:ext>
            </a:extLst>
          </p:cNvPr>
          <p:cNvSpPr txBox="1"/>
          <p:nvPr/>
        </p:nvSpPr>
        <p:spPr>
          <a:xfrm>
            <a:off x="4499698" y="1888031"/>
            <a:ext cx="66100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€ 1.058,-</a:t>
            </a:r>
            <a:endParaRPr lang="nl-NL" sz="1200">
              <a:solidFill>
                <a:schemeClr val="bg1"/>
              </a:solidFill>
              <a:latin typeface="BNPPSans" panose="02000000000000000000" pitchFamily="2" charset="0"/>
            </a:endParaRPr>
          </a:p>
        </p:txBody>
      </p:sp>
      <p:sp>
        <p:nvSpPr>
          <p:cNvPr id="43" name="TextBox 42">
            <a:extLst>
              <a:ext uri="{FF2B5EF4-FFF2-40B4-BE49-F238E27FC236}">
                <a16:creationId xmlns:a16="http://schemas.microsoft.com/office/drawing/2014/main" id="{9415E80F-ECCF-862E-77D0-0BFE613A2B9B}"/>
              </a:ext>
            </a:extLst>
          </p:cNvPr>
          <p:cNvSpPr txBox="1"/>
          <p:nvPr/>
        </p:nvSpPr>
        <p:spPr>
          <a:xfrm>
            <a:off x="5774523" y="2150541"/>
            <a:ext cx="542383"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a:t>
            </a:r>
            <a:r>
              <a:rPr lang="nl-NL" sz="1200">
                <a:solidFill>
                  <a:schemeClr val="bg1"/>
                </a:solidFill>
                <a:latin typeface="BNPPSans" panose="02000000000000000000" pitchFamily="2" charset="0"/>
              </a:rPr>
              <a:t>546,-</a:t>
            </a:r>
          </a:p>
        </p:txBody>
      </p:sp>
      <p:sp>
        <p:nvSpPr>
          <p:cNvPr id="44" name="TextBox 43">
            <a:extLst>
              <a:ext uri="{FF2B5EF4-FFF2-40B4-BE49-F238E27FC236}">
                <a16:creationId xmlns:a16="http://schemas.microsoft.com/office/drawing/2014/main" id="{CE996779-DD57-2B64-FDB9-EC9DDBFB3E0C}"/>
              </a:ext>
            </a:extLst>
          </p:cNvPr>
          <p:cNvSpPr txBox="1"/>
          <p:nvPr/>
        </p:nvSpPr>
        <p:spPr>
          <a:xfrm>
            <a:off x="5716814" y="2414996"/>
            <a:ext cx="66100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a:t>
            </a:r>
            <a:r>
              <a:rPr lang="nl-NL" sz="1200">
                <a:solidFill>
                  <a:schemeClr val="bg1"/>
                </a:solidFill>
                <a:latin typeface="BNPPSans" panose="02000000000000000000" pitchFamily="2" charset="0"/>
              </a:rPr>
              <a:t>2.668,-</a:t>
            </a:r>
          </a:p>
        </p:txBody>
      </p:sp>
      <p:sp>
        <p:nvSpPr>
          <p:cNvPr id="45" name="TextBox 44">
            <a:extLst>
              <a:ext uri="{FF2B5EF4-FFF2-40B4-BE49-F238E27FC236}">
                <a16:creationId xmlns:a16="http://schemas.microsoft.com/office/drawing/2014/main" id="{8DAC2F5B-A607-C277-4D69-3B2C1591FB86}"/>
              </a:ext>
            </a:extLst>
          </p:cNvPr>
          <p:cNvSpPr txBox="1"/>
          <p:nvPr/>
        </p:nvSpPr>
        <p:spPr>
          <a:xfrm>
            <a:off x="4499698" y="2391754"/>
            <a:ext cx="66100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€ 3</a:t>
            </a:r>
            <a:r>
              <a:rPr lang="nl-NL" sz="1200">
                <a:solidFill>
                  <a:schemeClr val="bg1"/>
                </a:solidFill>
                <a:latin typeface="BNPPSans" panose="02000000000000000000" pitchFamily="2" charset="0"/>
              </a:rPr>
              <a:t>.507.-</a:t>
            </a:r>
          </a:p>
        </p:txBody>
      </p:sp>
      <p:sp>
        <p:nvSpPr>
          <p:cNvPr id="46" name="TextBox 45">
            <a:extLst>
              <a:ext uri="{FF2B5EF4-FFF2-40B4-BE49-F238E27FC236}">
                <a16:creationId xmlns:a16="http://schemas.microsoft.com/office/drawing/2014/main" id="{92406329-9BA8-B84C-D636-CC3D556D31E0}"/>
              </a:ext>
            </a:extLst>
          </p:cNvPr>
          <p:cNvSpPr txBox="1"/>
          <p:nvPr/>
        </p:nvSpPr>
        <p:spPr>
          <a:xfrm>
            <a:off x="4768202" y="1636016"/>
            <a:ext cx="136824"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rPr>
              <a:t>-</a:t>
            </a:r>
          </a:p>
        </p:txBody>
      </p:sp>
      <p:sp>
        <p:nvSpPr>
          <p:cNvPr id="47" name="TextBox 46">
            <a:extLst>
              <a:ext uri="{FF2B5EF4-FFF2-40B4-BE49-F238E27FC236}">
                <a16:creationId xmlns:a16="http://schemas.microsoft.com/office/drawing/2014/main" id="{609C7948-C99C-E9FB-6441-F865E10FD69B}"/>
              </a:ext>
            </a:extLst>
          </p:cNvPr>
          <p:cNvSpPr txBox="1"/>
          <p:nvPr/>
        </p:nvSpPr>
        <p:spPr>
          <a:xfrm>
            <a:off x="5884899" y="1349749"/>
            <a:ext cx="319567"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rPr>
              <a:t>N/A</a:t>
            </a:r>
          </a:p>
        </p:txBody>
      </p:sp>
      <p:sp>
        <p:nvSpPr>
          <p:cNvPr id="48" name="TextBox 47">
            <a:extLst>
              <a:ext uri="{FF2B5EF4-FFF2-40B4-BE49-F238E27FC236}">
                <a16:creationId xmlns:a16="http://schemas.microsoft.com/office/drawing/2014/main" id="{43B6702D-53B9-25C6-1343-EB6AAB93222C}"/>
              </a:ext>
            </a:extLst>
          </p:cNvPr>
          <p:cNvSpPr txBox="1"/>
          <p:nvPr/>
        </p:nvSpPr>
        <p:spPr>
          <a:xfrm>
            <a:off x="5705478" y="1888031"/>
            <a:ext cx="651388" cy="257369"/>
          </a:xfrm>
          <a:prstGeom prst="rect">
            <a:avLst/>
          </a:prstGeom>
          <a:noFill/>
        </p:spPr>
        <p:txBody>
          <a:bodyPr wrap="none" lIns="36000" tIns="36000" rIns="36000" bIns="36000" rtlCol="0">
            <a:spAutoFit/>
          </a:bodyPr>
          <a:lstStyle/>
          <a:p>
            <a:pPr algn="r"/>
            <a:r>
              <a:rPr lang="nl-NL" sz="1200" err="1">
                <a:solidFill>
                  <a:schemeClr val="bg1"/>
                </a:solidFill>
                <a:latin typeface="BNPPSans" panose="02000000000000000000" pitchFamily="2" charset="0"/>
              </a:rPr>
              <a:t>Included</a:t>
            </a:r>
            <a:endParaRPr lang="nl-NL" sz="1200">
              <a:solidFill>
                <a:schemeClr val="bg1"/>
              </a:solidFill>
              <a:latin typeface="BNPPSans" panose="02000000000000000000" pitchFamily="2" charset="0"/>
            </a:endParaRPr>
          </a:p>
        </p:txBody>
      </p:sp>
      <p:sp>
        <p:nvSpPr>
          <p:cNvPr id="49" name="TextBox 48">
            <a:extLst>
              <a:ext uri="{FF2B5EF4-FFF2-40B4-BE49-F238E27FC236}">
                <a16:creationId xmlns:a16="http://schemas.microsoft.com/office/drawing/2014/main" id="{2B16C1C3-3AFB-3489-C489-0238B1E9B6FC}"/>
              </a:ext>
            </a:extLst>
          </p:cNvPr>
          <p:cNvSpPr txBox="1"/>
          <p:nvPr/>
        </p:nvSpPr>
        <p:spPr>
          <a:xfrm>
            <a:off x="4789875" y="2151277"/>
            <a:ext cx="119191" cy="257369"/>
          </a:xfrm>
          <a:prstGeom prst="rect">
            <a:avLst/>
          </a:prstGeom>
          <a:noFill/>
        </p:spPr>
        <p:txBody>
          <a:bodyPr wrap="square" lIns="36000" tIns="36000" rIns="36000" bIns="36000" rtlCol="0">
            <a:spAutoFit/>
          </a:bodyPr>
          <a:lstStyle/>
          <a:p>
            <a:pPr algn="r"/>
            <a:r>
              <a:rPr lang="nl-NL" sz="1200">
                <a:solidFill>
                  <a:schemeClr val="bg1"/>
                </a:solidFill>
                <a:latin typeface="BNPPSans" panose="02000000000000000000" pitchFamily="2" charset="0"/>
              </a:rPr>
              <a:t>-</a:t>
            </a:r>
          </a:p>
        </p:txBody>
      </p:sp>
      <p:cxnSp>
        <p:nvCxnSpPr>
          <p:cNvPr id="50" name="Straight Connector 49">
            <a:extLst>
              <a:ext uri="{FF2B5EF4-FFF2-40B4-BE49-F238E27FC236}">
                <a16:creationId xmlns:a16="http://schemas.microsoft.com/office/drawing/2014/main" id="{57554CEF-3E45-B1C0-3C58-ED2431A80A27}"/>
              </a:ext>
            </a:extLst>
          </p:cNvPr>
          <p:cNvCxnSpPr>
            <a:cxnSpLocks/>
          </p:cNvCxnSpPr>
          <p:nvPr/>
        </p:nvCxnSpPr>
        <p:spPr>
          <a:xfrm>
            <a:off x="183970" y="3382733"/>
            <a:ext cx="4079872" cy="0"/>
          </a:xfrm>
          <a:prstGeom prst="line">
            <a:avLst/>
          </a:prstGeom>
          <a:ln w="19050">
            <a:solidFill>
              <a:srgbClr val="03424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4F5D179-A559-F58B-257A-E11FE05CFA7A}"/>
              </a:ext>
            </a:extLst>
          </p:cNvPr>
          <p:cNvCxnSpPr>
            <a:cxnSpLocks/>
          </p:cNvCxnSpPr>
          <p:nvPr/>
        </p:nvCxnSpPr>
        <p:spPr>
          <a:xfrm>
            <a:off x="183970" y="3646801"/>
            <a:ext cx="4079872" cy="0"/>
          </a:xfrm>
          <a:prstGeom prst="line">
            <a:avLst/>
          </a:prstGeom>
          <a:ln w="19050">
            <a:solidFill>
              <a:srgbClr val="03424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C577A77-7A51-B3E0-1535-DB32FEB9B0CA}"/>
              </a:ext>
            </a:extLst>
          </p:cNvPr>
          <p:cNvCxnSpPr>
            <a:cxnSpLocks/>
          </p:cNvCxnSpPr>
          <p:nvPr/>
        </p:nvCxnSpPr>
        <p:spPr>
          <a:xfrm>
            <a:off x="183970" y="3909947"/>
            <a:ext cx="4079872" cy="0"/>
          </a:xfrm>
          <a:prstGeom prst="line">
            <a:avLst/>
          </a:prstGeom>
          <a:ln w="19050">
            <a:solidFill>
              <a:srgbClr val="03424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802FA00-1EF7-B555-9DDF-40F1397E4D26}"/>
              </a:ext>
            </a:extLst>
          </p:cNvPr>
          <p:cNvCxnSpPr>
            <a:cxnSpLocks/>
          </p:cNvCxnSpPr>
          <p:nvPr/>
        </p:nvCxnSpPr>
        <p:spPr>
          <a:xfrm>
            <a:off x="183970" y="4179512"/>
            <a:ext cx="4079872" cy="0"/>
          </a:xfrm>
          <a:prstGeom prst="line">
            <a:avLst/>
          </a:prstGeom>
          <a:ln w="19050">
            <a:solidFill>
              <a:srgbClr val="034242"/>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31AA8F8-BC7E-DD96-749C-545F20C0E603}"/>
              </a:ext>
            </a:extLst>
          </p:cNvPr>
          <p:cNvSpPr txBox="1"/>
          <p:nvPr/>
        </p:nvSpPr>
        <p:spPr>
          <a:xfrm>
            <a:off x="839915" y="3387224"/>
            <a:ext cx="1066630" cy="257369"/>
          </a:xfrm>
          <a:prstGeom prst="rect">
            <a:avLst/>
          </a:prstGeom>
          <a:noFill/>
        </p:spPr>
        <p:txBody>
          <a:bodyPr wrap="none" lIns="36000" tIns="36000" rIns="36000" bIns="36000" rtlCol="0">
            <a:spAutoFit/>
          </a:bodyPr>
          <a:lstStyle/>
          <a:p>
            <a:pPr algn="r"/>
            <a:r>
              <a:rPr lang="nl-NL" sz="1200" err="1">
                <a:solidFill>
                  <a:schemeClr val="bg1"/>
                </a:solidFill>
                <a:latin typeface="BNPPSans" panose="02000000000000000000" pitchFamily="2" charset="0"/>
              </a:rPr>
              <a:t>Purchase</a:t>
            </a:r>
            <a:r>
              <a:rPr lang="nl-NL" sz="1200">
                <a:solidFill>
                  <a:schemeClr val="bg1"/>
                </a:solidFill>
                <a:latin typeface="BNPPSans" panose="02000000000000000000" pitchFamily="2" charset="0"/>
              </a:rPr>
              <a:t> </a:t>
            </a:r>
            <a:r>
              <a:rPr lang="nl-NL" sz="1200" err="1">
                <a:solidFill>
                  <a:schemeClr val="bg1"/>
                </a:solidFill>
                <a:latin typeface="BNPPSans" panose="02000000000000000000" pitchFamily="2" charset="0"/>
              </a:rPr>
              <a:t>price</a:t>
            </a:r>
            <a:endParaRPr lang="nl-NL" sz="1200">
              <a:solidFill>
                <a:schemeClr val="bg1"/>
              </a:solidFill>
              <a:latin typeface="BNPPSans" panose="02000000000000000000" pitchFamily="2" charset="0"/>
            </a:endParaRPr>
          </a:p>
        </p:txBody>
      </p:sp>
      <p:sp>
        <p:nvSpPr>
          <p:cNvPr id="55" name="TextBox 54">
            <a:extLst>
              <a:ext uri="{FF2B5EF4-FFF2-40B4-BE49-F238E27FC236}">
                <a16:creationId xmlns:a16="http://schemas.microsoft.com/office/drawing/2014/main" id="{64896FEC-7A2E-47B5-9C58-AD19306BB4F3}"/>
              </a:ext>
            </a:extLst>
          </p:cNvPr>
          <p:cNvSpPr txBox="1"/>
          <p:nvPr/>
        </p:nvSpPr>
        <p:spPr>
          <a:xfrm>
            <a:off x="346255" y="3656896"/>
            <a:ext cx="1560290"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rPr>
              <a:t>Net </a:t>
            </a:r>
            <a:r>
              <a:rPr lang="nl-NL" sz="1200" err="1">
                <a:solidFill>
                  <a:schemeClr val="bg1"/>
                </a:solidFill>
                <a:latin typeface="BNPPSans" panose="02000000000000000000" pitchFamily="2" charset="0"/>
              </a:rPr>
              <a:t>costs</a:t>
            </a:r>
            <a:r>
              <a:rPr lang="nl-NL" sz="1200">
                <a:solidFill>
                  <a:schemeClr val="bg1"/>
                </a:solidFill>
                <a:latin typeface="BNPPSans" panose="02000000000000000000" pitchFamily="2" charset="0"/>
              </a:rPr>
              <a:t> </a:t>
            </a:r>
            <a:r>
              <a:rPr lang="nl-NL" sz="1200" err="1">
                <a:solidFill>
                  <a:schemeClr val="bg1"/>
                </a:solidFill>
                <a:latin typeface="BNPPSans" panose="02000000000000000000" pitchFamily="2" charset="0"/>
              </a:rPr>
              <a:t>to</a:t>
            </a:r>
            <a:r>
              <a:rPr lang="nl-NL" sz="1200">
                <a:solidFill>
                  <a:schemeClr val="bg1"/>
                </a:solidFill>
                <a:latin typeface="BNPPSans" panose="02000000000000000000" pitchFamily="2" charset="0"/>
              </a:rPr>
              <a:t> employee</a:t>
            </a:r>
          </a:p>
        </p:txBody>
      </p:sp>
      <p:sp>
        <p:nvSpPr>
          <p:cNvPr id="56" name="TextBox 55">
            <a:extLst>
              <a:ext uri="{FF2B5EF4-FFF2-40B4-BE49-F238E27FC236}">
                <a16:creationId xmlns:a16="http://schemas.microsoft.com/office/drawing/2014/main" id="{184E003D-ABA8-AFCB-4E79-7A94513C2F06}"/>
              </a:ext>
            </a:extLst>
          </p:cNvPr>
          <p:cNvSpPr txBox="1"/>
          <p:nvPr/>
        </p:nvSpPr>
        <p:spPr>
          <a:xfrm>
            <a:off x="512977" y="3913886"/>
            <a:ext cx="1393578"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rPr>
              <a:t>Service &amp; Insurance</a:t>
            </a:r>
          </a:p>
        </p:txBody>
      </p:sp>
      <p:cxnSp>
        <p:nvCxnSpPr>
          <p:cNvPr id="57" name="Straight Connector 56">
            <a:extLst>
              <a:ext uri="{FF2B5EF4-FFF2-40B4-BE49-F238E27FC236}">
                <a16:creationId xmlns:a16="http://schemas.microsoft.com/office/drawing/2014/main" id="{1B0A9090-17B0-391B-8267-C097485048A7}"/>
              </a:ext>
            </a:extLst>
          </p:cNvPr>
          <p:cNvCxnSpPr>
            <a:cxnSpLocks/>
          </p:cNvCxnSpPr>
          <p:nvPr/>
        </p:nvCxnSpPr>
        <p:spPr>
          <a:xfrm>
            <a:off x="183970" y="4422431"/>
            <a:ext cx="4079872" cy="0"/>
          </a:xfrm>
          <a:prstGeom prst="line">
            <a:avLst/>
          </a:prstGeom>
          <a:ln w="19050">
            <a:solidFill>
              <a:srgbClr val="034242"/>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E1ED252-B48E-B6AF-79D4-82DAB312A2E6}"/>
              </a:ext>
            </a:extLst>
          </p:cNvPr>
          <p:cNvSpPr txBox="1"/>
          <p:nvPr/>
        </p:nvSpPr>
        <p:spPr>
          <a:xfrm>
            <a:off x="469651" y="4171255"/>
            <a:ext cx="1431088" cy="257369"/>
          </a:xfrm>
          <a:prstGeom prst="rect">
            <a:avLst/>
          </a:prstGeom>
          <a:noFill/>
        </p:spPr>
        <p:txBody>
          <a:bodyPr wrap="none" lIns="36000" tIns="36000" rIns="36000" bIns="36000" rtlCol="0">
            <a:spAutoFit/>
          </a:bodyPr>
          <a:lstStyle/>
          <a:p>
            <a:pPr algn="r"/>
            <a:r>
              <a:rPr lang="nl-NL" sz="1200" err="1">
                <a:solidFill>
                  <a:schemeClr val="bg1"/>
                </a:solidFill>
                <a:latin typeface="BNPPSans" panose="02000000000000000000" pitchFamily="2" charset="0"/>
              </a:rPr>
              <a:t>Takeover</a:t>
            </a:r>
            <a:r>
              <a:rPr lang="nl-NL" sz="1200">
                <a:solidFill>
                  <a:schemeClr val="bg1"/>
                </a:solidFill>
                <a:latin typeface="BNPPSans" panose="02000000000000000000" pitchFamily="2" charset="0"/>
              </a:rPr>
              <a:t> </a:t>
            </a:r>
            <a:r>
              <a:rPr lang="nl-NL" sz="1200" err="1">
                <a:solidFill>
                  <a:schemeClr val="bg1"/>
                </a:solidFill>
                <a:latin typeface="BNPPSans" panose="02000000000000000000" pitchFamily="2" charset="0"/>
              </a:rPr>
              <a:t>price</a:t>
            </a:r>
            <a:r>
              <a:rPr lang="nl-NL" sz="1200">
                <a:solidFill>
                  <a:schemeClr val="bg1"/>
                </a:solidFill>
                <a:latin typeface="BNPPSans" panose="02000000000000000000" pitchFamily="2" charset="0"/>
              </a:rPr>
              <a:t> (</a:t>
            </a:r>
            <a:r>
              <a:rPr lang="nl-NL" sz="1200" err="1">
                <a:solidFill>
                  <a:schemeClr val="bg1"/>
                </a:solidFill>
                <a:latin typeface="BNPPSans" panose="02000000000000000000" pitchFamily="2" charset="0"/>
              </a:rPr>
              <a:t>est.</a:t>
            </a:r>
            <a:r>
              <a:rPr lang="nl-NL" sz="1200">
                <a:solidFill>
                  <a:schemeClr val="bg1"/>
                </a:solidFill>
                <a:latin typeface="BNPPSans" panose="02000000000000000000" pitchFamily="2" charset="0"/>
              </a:rPr>
              <a:t>)</a:t>
            </a:r>
          </a:p>
        </p:txBody>
      </p:sp>
      <p:sp>
        <p:nvSpPr>
          <p:cNvPr id="59" name="TextBox 58">
            <a:extLst>
              <a:ext uri="{FF2B5EF4-FFF2-40B4-BE49-F238E27FC236}">
                <a16:creationId xmlns:a16="http://schemas.microsoft.com/office/drawing/2014/main" id="{EE1F397C-06E3-2CF2-5D6D-A5C0A7644DA3}"/>
              </a:ext>
            </a:extLst>
          </p:cNvPr>
          <p:cNvSpPr txBox="1"/>
          <p:nvPr/>
        </p:nvSpPr>
        <p:spPr>
          <a:xfrm>
            <a:off x="723053" y="4412235"/>
            <a:ext cx="117768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rPr>
              <a:t>Total </a:t>
            </a:r>
            <a:r>
              <a:rPr lang="nl-NL" sz="1200" err="1">
                <a:solidFill>
                  <a:schemeClr val="bg1"/>
                </a:solidFill>
                <a:latin typeface="BNPPSans" panose="02000000000000000000" pitchFamily="2" charset="0"/>
              </a:rPr>
              <a:t>costs</a:t>
            </a:r>
            <a:r>
              <a:rPr lang="nl-NL" sz="1200">
                <a:solidFill>
                  <a:schemeClr val="bg1"/>
                </a:solidFill>
                <a:latin typeface="BNPPSans" panose="02000000000000000000" pitchFamily="2" charset="0"/>
              </a:rPr>
              <a:t> (</a:t>
            </a:r>
            <a:r>
              <a:rPr lang="nl-NL" sz="1200" err="1">
                <a:solidFill>
                  <a:schemeClr val="bg1"/>
                </a:solidFill>
                <a:latin typeface="BNPPSans" panose="02000000000000000000" pitchFamily="2" charset="0"/>
              </a:rPr>
              <a:t>est.</a:t>
            </a:r>
            <a:r>
              <a:rPr lang="nl-NL" sz="1200">
                <a:solidFill>
                  <a:schemeClr val="bg1"/>
                </a:solidFill>
                <a:latin typeface="BNPPSans" panose="02000000000000000000" pitchFamily="2" charset="0"/>
              </a:rPr>
              <a:t>)</a:t>
            </a:r>
          </a:p>
        </p:txBody>
      </p:sp>
      <p:sp>
        <p:nvSpPr>
          <p:cNvPr id="60" name="TextBox 59">
            <a:extLst>
              <a:ext uri="{FF2B5EF4-FFF2-40B4-BE49-F238E27FC236}">
                <a16:creationId xmlns:a16="http://schemas.microsoft.com/office/drawing/2014/main" id="{765C01DC-FB3D-8A0F-6382-41BB7BC2CF6A}"/>
              </a:ext>
            </a:extLst>
          </p:cNvPr>
          <p:cNvSpPr txBox="1"/>
          <p:nvPr/>
        </p:nvSpPr>
        <p:spPr>
          <a:xfrm>
            <a:off x="2262161" y="3406535"/>
            <a:ext cx="66100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€ 6</a:t>
            </a:r>
            <a:r>
              <a:rPr lang="nl-NL" sz="1200">
                <a:solidFill>
                  <a:schemeClr val="bg1"/>
                </a:solidFill>
                <a:latin typeface="BNPPSans" panose="02000000000000000000" pitchFamily="2" charset="0"/>
              </a:rPr>
              <a:t>.299,-</a:t>
            </a:r>
          </a:p>
        </p:txBody>
      </p:sp>
      <p:sp>
        <p:nvSpPr>
          <p:cNvPr id="61" name="TextBox 60">
            <a:extLst>
              <a:ext uri="{FF2B5EF4-FFF2-40B4-BE49-F238E27FC236}">
                <a16:creationId xmlns:a16="http://schemas.microsoft.com/office/drawing/2014/main" id="{1328170C-3D44-AAA9-9980-13652EB4C001}"/>
              </a:ext>
            </a:extLst>
          </p:cNvPr>
          <p:cNvSpPr txBox="1"/>
          <p:nvPr/>
        </p:nvSpPr>
        <p:spPr>
          <a:xfrm>
            <a:off x="3483942" y="3664704"/>
            <a:ext cx="66100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€ 4</a:t>
            </a:r>
            <a:r>
              <a:rPr lang="nl-NL" sz="1200">
                <a:solidFill>
                  <a:schemeClr val="bg1"/>
                </a:solidFill>
                <a:latin typeface="BNPPSans" panose="02000000000000000000" pitchFamily="2" charset="0"/>
              </a:rPr>
              <a:t>.245,-</a:t>
            </a:r>
          </a:p>
        </p:txBody>
      </p:sp>
      <p:sp>
        <p:nvSpPr>
          <p:cNvPr id="62" name="TextBox 61">
            <a:extLst>
              <a:ext uri="{FF2B5EF4-FFF2-40B4-BE49-F238E27FC236}">
                <a16:creationId xmlns:a16="http://schemas.microsoft.com/office/drawing/2014/main" id="{C2BB95B9-A75C-44CE-9E31-ABEC8ECA41DA}"/>
              </a:ext>
            </a:extLst>
          </p:cNvPr>
          <p:cNvSpPr txBox="1"/>
          <p:nvPr/>
        </p:nvSpPr>
        <p:spPr>
          <a:xfrm>
            <a:off x="2262161" y="3941499"/>
            <a:ext cx="66100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€ 1.308,-</a:t>
            </a:r>
            <a:endParaRPr lang="nl-NL" sz="1200">
              <a:solidFill>
                <a:schemeClr val="bg1"/>
              </a:solidFill>
              <a:latin typeface="BNPPSans" panose="02000000000000000000" pitchFamily="2" charset="0"/>
            </a:endParaRPr>
          </a:p>
        </p:txBody>
      </p:sp>
      <p:sp>
        <p:nvSpPr>
          <p:cNvPr id="63" name="TextBox 62">
            <a:extLst>
              <a:ext uri="{FF2B5EF4-FFF2-40B4-BE49-F238E27FC236}">
                <a16:creationId xmlns:a16="http://schemas.microsoft.com/office/drawing/2014/main" id="{0D4C7B6E-A077-55F8-560D-729BC675826D}"/>
              </a:ext>
            </a:extLst>
          </p:cNvPr>
          <p:cNvSpPr txBox="1"/>
          <p:nvPr/>
        </p:nvSpPr>
        <p:spPr>
          <a:xfrm>
            <a:off x="3460768" y="4186095"/>
            <a:ext cx="66100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€ 1.405</a:t>
            </a:r>
            <a:r>
              <a:rPr lang="nl-NL" sz="1200">
                <a:solidFill>
                  <a:schemeClr val="bg1"/>
                </a:solidFill>
                <a:latin typeface="BNPPSans" panose="02000000000000000000" pitchFamily="2" charset="0"/>
              </a:rPr>
              <a:t>,-</a:t>
            </a:r>
          </a:p>
        </p:txBody>
      </p:sp>
      <p:sp>
        <p:nvSpPr>
          <p:cNvPr id="66" name="TextBox 65">
            <a:extLst>
              <a:ext uri="{FF2B5EF4-FFF2-40B4-BE49-F238E27FC236}">
                <a16:creationId xmlns:a16="http://schemas.microsoft.com/office/drawing/2014/main" id="{D8F7BEAC-A66D-CA55-CF07-3B122F7E578C}"/>
              </a:ext>
            </a:extLst>
          </p:cNvPr>
          <p:cNvSpPr txBox="1"/>
          <p:nvPr/>
        </p:nvSpPr>
        <p:spPr>
          <a:xfrm>
            <a:off x="3482493" y="4450550"/>
            <a:ext cx="66100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€ 5.650</a:t>
            </a:r>
            <a:r>
              <a:rPr lang="nl-NL" sz="1200">
                <a:solidFill>
                  <a:schemeClr val="bg1"/>
                </a:solidFill>
                <a:latin typeface="BNPPSans" panose="02000000000000000000" pitchFamily="2" charset="0"/>
              </a:rPr>
              <a:t>,-</a:t>
            </a:r>
          </a:p>
        </p:txBody>
      </p:sp>
      <p:sp>
        <p:nvSpPr>
          <p:cNvPr id="98" name="TextBox 97">
            <a:extLst>
              <a:ext uri="{FF2B5EF4-FFF2-40B4-BE49-F238E27FC236}">
                <a16:creationId xmlns:a16="http://schemas.microsoft.com/office/drawing/2014/main" id="{28C7F2A2-1063-018C-B695-F569E305D805}"/>
              </a:ext>
            </a:extLst>
          </p:cNvPr>
          <p:cNvSpPr txBox="1"/>
          <p:nvPr/>
        </p:nvSpPr>
        <p:spPr>
          <a:xfrm>
            <a:off x="2265377" y="4427308"/>
            <a:ext cx="661006"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cs typeface="Times New Roman" panose="02020603050405020304" pitchFamily="18" charset="0"/>
              </a:rPr>
              <a:t>€ 7</a:t>
            </a:r>
            <a:r>
              <a:rPr lang="nl-NL" sz="1200">
                <a:solidFill>
                  <a:schemeClr val="bg1"/>
                </a:solidFill>
                <a:latin typeface="BNPPSans" panose="02000000000000000000" pitchFamily="2" charset="0"/>
              </a:rPr>
              <a:t>.607.-</a:t>
            </a:r>
          </a:p>
        </p:txBody>
      </p:sp>
      <p:sp>
        <p:nvSpPr>
          <p:cNvPr id="99" name="TextBox 98">
            <a:extLst>
              <a:ext uri="{FF2B5EF4-FFF2-40B4-BE49-F238E27FC236}">
                <a16:creationId xmlns:a16="http://schemas.microsoft.com/office/drawing/2014/main" id="{3EBE591B-93E5-F6D5-6A9D-83CF9DFF1337}"/>
              </a:ext>
            </a:extLst>
          </p:cNvPr>
          <p:cNvSpPr txBox="1"/>
          <p:nvPr/>
        </p:nvSpPr>
        <p:spPr>
          <a:xfrm>
            <a:off x="2533881" y="3669708"/>
            <a:ext cx="136824"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rPr>
              <a:t>-</a:t>
            </a:r>
          </a:p>
        </p:txBody>
      </p:sp>
      <p:sp>
        <p:nvSpPr>
          <p:cNvPr id="101" name="TextBox 100">
            <a:extLst>
              <a:ext uri="{FF2B5EF4-FFF2-40B4-BE49-F238E27FC236}">
                <a16:creationId xmlns:a16="http://schemas.microsoft.com/office/drawing/2014/main" id="{B997F7D3-7AA9-F0FD-4973-DA5953EC67C9}"/>
              </a:ext>
            </a:extLst>
          </p:cNvPr>
          <p:cNvSpPr txBox="1"/>
          <p:nvPr/>
        </p:nvSpPr>
        <p:spPr>
          <a:xfrm>
            <a:off x="3640294" y="3386101"/>
            <a:ext cx="319567" cy="257369"/>
          </a:xfrm>
          <a:prstGeom prst="rect">
            <a:avLst/>
          </a:prstGeom>
          <a:noFill/>
        </p:spPr>
        <p:txBody>
          <a:bodyPr wrap="none" lIns="36000" tIns="36000" rIns="36000" bIns="36000" rtlCol="0">
            <a:spAutoFit/>
          </a:bodyPr>
          <a:lstStyle/>
          <a:p>
            <a:pPr algn="r"/>
            <a:r>
              <a:rPr lang="nl-NL" sz="1200">
                <a:solidFill>
                  <a:schemeClr val="bg1"/>
                </a:solidFill>
                <a:latin typeface="BNPPSans" panose="02000000000000000000" pitchFamily="2" charset="0"/>
              </a:rPr>
              <a:t>N/A</a:t>
            </a:r>
          </a:p>
        </p:txBody>
      </p:sp>
      <p:sp>
        <p:nvSpPr>
          <p:cNvPr id="102" name="TextBox 101">
            <a:extLst>
              <a:ext uri="{FF2B5EF4-FFF2-40B4-BE49-F238E27FC236}">
                <a16:creationId xmlns:a16="http://schemas.microsoft.com/office/drawing/2014/main" id="{917D354A-9DEC-2A61-8F04-5F9FB065B1A5}"/>
              </a:ext>
            </a:extLst>
          </p:cNvPr>
          <p:cNvSpPr txBox="1"/>
          <p:nvPr/>
        </p:nvSpPr>
        <p:spPr>
          <a:xfrm>
            <a:off x="3472899" y="3929655"/>
            <a:ext cx="651388" cy="257369"/>
          </a:xfrm>
          <a:prstGeom prst="rect">
            <a:avLst/>
          </a:prstGeom>
          <a:noFill/>
        </p:spPr>
        <p:txBody>
          <a:bodyPr wrap="none" lIns="36000" tIns="36000" rIns="36000" bIns="36000" rtlCol="0">
            <a:spAutoFit/>
          </a:bodyPr>
          <a:lstStyle/>
          <a:p>
            <a:pPr algn="r"/>
            <a:r>
              <a:rPr lang="nl-NL" sz="1200" err="1">
                <a:solidFill>
                  <a:schemeClr val="bg1"/>
                </a:solidFill>
                <a:latin typeface="BNPPSans" panose="02000000000000000000" pitchFamily="2" charset="0"/>
              </a:rPr>
              <a:t>Included</a:t>
            </a:r>
            <a:endParaRPr lang="nl-NL" sz="1200">
              <a:solidFill>
                <a:schemeClr val="bg1"/>
              </a:solidFill>
              <a:latin typeface="BNPPSans" panose="02000000000000000000" pitchFamily="2" charset="0"/>
            </a:endParaRPr>
          </a:p>
        </p:txBody>
      </p:sp>
      <p:sp>
        <p:nvSpPr>
          <p:cNvPr id="103" name="TextBox 102">
            <a:extLst>
              <a:ext uri="{FF2B5EF4-FFF2-40B4-BE49-F238E27FC236}">
                <a16:creationId xmlns:a16="http://schemas.microsoft.com/office/drawing/2014/main" id="{DCFE0C07-45B9-0266-96FF-7DF9078A1952}"/>
              </a:ext>
            </a:extLst>
          </p:cNvPr>
          <p:cNvSpPr txBox="1"/>
          <p:nvPr/>
        </p:nvSpPr>
        <p:spPr>
          <a:xfrm>
            <a:off x="2551514" y="4183536"/>
            <a:ext cx="119191" cy="257369"/>
          </a:xfrm>
          <a:prstGeom prst="rect">
            <a:avLst/>
          </a:prstGeom>
          <a:noFill/>
        </p:spPr>
        <p:txBody>
          <a:bodyPr wrap="square" lIns="36000" tIns="36000" rIns="36000" bIns="36000" rtlCol="0">
            <a:spAutoFit/>
          </a:bodyPr>
          <a:lstStyle/>
          <a:p>
            <a:pPr algn="r"/>
            <a:r>
              <a:rPr lang="nl-NL" sz="1200">
                <a:solidFill>
                  <a:schemeClr val="bg1"/>
                </a:solidFill>
                <a:latin typeface="BNPPSans" panose="02000000000000000000" pitchFamily="2" charset="0"/>
              </a:rPr>
              <a:t>-</a:t>
            </a:r>
          </a:p>
        </p:txBody>
      </p:sp>
      <p:sp>
        <p:nvSpPr>
          <p:cNvPr id="104" name="TextBox 103">
            <a:extLst>
              <a:ext uri="{FF2B5EF4-FFF2-40B4-BE49-F238E27FC236}">
                <a16:creationId xmlns:a16="http://schemas.microsoft.com/office/drawing/2014/main" id="{A02B9DFD-E1A6-D2FC-4D60-F5EF0D70BC11}"/>
              </a:ext>
            </a:extLst>
          </p:cNvPr>
          <p:cNvSpPr txBox="1"/>
          <p:nvPr/>
        </p:nvSpPr>
        <p:spPr>
          <a:xfrm>
            <a:off x="1892717" y="3101096"/>
            <a:ext cx="1282327" cy="257369"/>
          </a:xfrm>
          <a:prstGeom prst="rect">
            <a:avLst/>
          </a:prstGeom>
          <a:noFill/>
        </p:spPr>
        <p:txBody>
          <a:bodyPr wrap="square" lIns="36000" tIns="36000" rIns="36000" bIns="36000" rtlCol="0">
            <a:spAutoFit/>
          </a:bodyPr>
          <a:lstStyle/>
          <a:p>
            <a:pPr algn="ctr"/>
            <a:r>
              <a:rPr lang="nl-NL" sz="1200">
                <a:solidFill>
                  <a:schemeClr val="bg1"/>
                </a:solidFill>
                <a:latin typeface="BNPPSans" panose="02000000000000000000" pitchFamily="2" charset="0"/>
              </a:rPr>
              <a:t>Private </a:t>
            </a:r>
            <a:r>
              <a:rPr lang="nl-NL" sz="1200" err="1">
                <a:solidFill>
                  <a:schemeClr val="bg1"/>
                </a:solidFill>
                <a:latin typeface="BNPPSans" panose="02000000000000000000" pitchFamily="2" charset="0"/>
              </a:rPr>
              <a:t>purchase</a:t>
            </a:r>
            <a:endParaRPr lang="nl-NL" sz="1200">
              <a:solidFill>
                <a:schemeClr val="bg1"/>
              </a:solidFill>
              <a:latin typeface="BNPPSans" panose="02000000000000000000" pitchFamily="2" charset="0"/>
            </a:endParaRPr>
          </a:p>
        </p:txBody>
      </p:sp>
      <p:sp>
        <p:nvSpPr>
          <p:cNvPr id="105" name="TextBox 104">
            <a:extLst>
              <a:ext uri="{FF2B5EF4-FFF2-40B4-BE49-F238E27FC236}">
                <a16:creationId xmlns:a16="http://schemas.microsoft.com/office/drawing/2014/main" id="{DF77063F-A766-6A13-3828-5D3EC56C840B}"/>
              </a:ext>
            </a:extLst>
          </p:cNvPr>
          <p:cNvSpPr txBox="1"/>
          <p:nvPr/>
        </p:nvSpPr>
        <p:spPr>
          <a:xfrm>
            <a:off x="3235554" y="3100800"/>
            <a:ext cx="1098711" cy="257369"/>
          </a:xfrm>
          <a:prstGeom prst="rect">
            <a:avLst/>
          </a:prstGeom>
          <a:noFill/>
        </p:spPr>
        <p:txBody>
          <a:bodyPr wrap="square" lIns="36000" tIns="36000" rIns="36000" bIns="36000" rtlCol="0">
            <a:spAutoFit/>
          </a:bodyPr>
          <a:lstStyle/>
          <a:p>
            <a:pPr algn="ctr"/>
            <a:r>
              <a:rPr lang="nl-NL" sz="1200">
                <a:solidFill>
                  <a:schemeClr val="bg1"/>
                </a:solidFill>
                <a:latin typeface="BNPPSans" panose="02000000000000000000" pitchFamily="2" charset="0"/>
              </a:rPr>
              <a:t>All-in lease</a:t>
            </a:r>
          </a:p>
        </p:txBody>
      </p:sp>
      <p:pic>
        <p:nvPicPr>
          <p:cNvPr id="2" name="Picture 1">
            <a:extLst>
              <a:ext uri="{FF2B5EF4-FFF2-40B4-BE49-F238E27FC236}">
                <a16:creationId xmlns:a16="http://schemas.microsoft.com/office/drawing/2014/main" id="{A0DB3E5A-55ED-498F-8B9B-DD1A2A1168A9}"/>
              </a:ext>
            </a:extLst>
          </p:cNvPr>
          <p:cNvPicPr>
            <a:picLocks noChangeAspect="1"/>
          </p:cNvPicPr>
          <p:nvPr/>
        </p:nvPicPr>
        <p:blipFill>
          <a:blip r:embed="rId7"/>
          <a:stretch>
            <a:fillRect/>
          </a:stretch>
        </p:blipFill>
        <p:spPr>
          <a:xfrm>
            <a:off x="221494" y="1081972"/>
            <a:ext cx="2361277" cy="1669497"/>
          </a:xfrm>
          <a:prstGeom prst="rect">
            <a:avLst/>
          </a:prstGeom>
        </p:spPr>
      </p:pic>
    </p:spTree>
    <p:extLst>
      <p:ext uri="{BB962C8B-B14F-4D97-AF65-F5344CB8AC3E}">
        <p14:creationId xmlns:p14="http://schemas.microsoft.com/office/powerpoint/2010/main" val="131499428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65F78-4A17-0F9B-895B-4868555CED1C}"/>
            </a:ext>
          </a:extLst>
        </p:cNvPr>
        <p:cNvGrpSpPr/>
        <p:nvPr/>
      </p:nvGrpSpPr>
      <p:grpSpPr>
        <a:xfrm>
          <a:off x="0" y="0"/>
          <a:ext cx="0" cy="0"/>
          <a:chOff x="0" y="0"/>
          <a:chExt cx="0" cy="0"/>
        </a:xfrm>
      </p:grpSpPr>
      <p:pic>
        <p:nvPicPr>
          <p:cNvPr id="26" name="Picture 25" descr="A black background with white text&#10;&#10;AI-generated content may be incorrect.">
            <a:extLst>
              <a:ext uri="{FF2B5EF4-FFF2-40B4-BE49-F238E27FC236}">
                <a16:creationId xmlns:a16="http://schemas.microsoft.com/office/drawing/2014/main" id="{B315D3B1-433D-1FF2-9C5C-1709B63A6F0C}"/>
              </a:ext>
            </a:extLst>
          </p:cNvPr>
          <p:cNvPicPr>
            <a:picLocks noChangeAspect="1"/>
          </p:cNvPicPr>
          <p:nvPr/>
        </p:nvPicPr>
        <p:blipFill>
          <a:blip r:embed="rId4"/>
          <a:stretch>
            <a:fillRect/>
          </a:stretch>
        </p:blipFill>
        <p:spPr>
          <a:xfrm>
            <a:off x="206097" y="9070498"/>
            <a:ext cx="2081832" cy="647399"/>
          </a:xfrm>
          <a:prstGeom prst="rect">
            <a:avLst/>
          </a:prstGeom>
        </p:spPr>
      </p:pic>
      <p:sp>
        <p:nvSpPr>
          <p:cNvPr id="100" name="TextBox 99">
            <a:extLst>
              <a:ext uri="{FF2B5EF4-FFF2-40B4-BE49-F238E27FC236}">
                <a16:creationId xmlns:a16="http://schemas.microsoft.com/office/drawing/2014/main" id="{10544378-638D-0944-1FA2-4DB57CF9765F}"/>
              </a:ext>
            </a:extLst>
          </p:cNvPr>
          <p:cNvSpPr txBox="1"/>
          <p:nvPr/>
        </p:nvSpPr>
        <p:spPr>
          <a:xfrm>
            <a:off x="4178227" y="9314474"/>
            <a:ext cx="2428485" cy="307777"/>
          </a:xfrm>
          <a:prstGeom prst="rect">
            <a:avLst/>
          </a:prstGeom>
          <a:noFill/>
        </p:spPr>
        <p:txBody>
          <a:bodyPr wrap="none" rtlCol="0">
            <a:spAutoFit/>
          </a:bodyPr>
          <a:lstStyle/>
          <a:p>
            <a:pPr algn="r"/>
            <a:r>
              <a:rPr lang="en-US" sz="1400">
                <a:solidFill>
                  <a:schemeClr val="bg1"/>
                </a:solidFill>
                <a:latin typeface="BNPP Sans" panose="02000000000000000000" pitchFamily="2" charset="0"/>
              </a:rPr>
              <a:t>For the many journeys in life</a:t>
            </a:r>
          </a:p>
        </p:txBody>
      </p:sp>
      <p:sp>
        <p:nvSpPr>
          <p:cNvPr id="20" name="object 3">
            <a:extLst>
              <a:ext uri="{FF2B5EF4-FFF2-40B4-BE49-F238E27FC236}">
                <a16:creationId xmlns:a16="http://schemas.microsoft.com/office/drawing/2014/main" id="{18A024CF-068F-F510-AB7C-57AE26AC6486}"/>
              </a:ext>
            </a:extLst>
          </p:cNvPr>
          <p:cNvSpPr txBox="1"/>
          <p:nvPr/>
        </p:nvSpPr>
        <p:spPr>
          <a:xfrm>
            <a:off x="412249" y="345217"/>
            <a:ext cx="3903345" cy="443711"/>
          </a:xfrm>
          <a:prstGeom prst="rect">
            <a:avLst/>
          </a:prstGeom>
        </p:spPr>
        <p:txBody>
          <a:bodyPr vert="horz" wrap="square" lIns="0" tIns="12700" rIns="0" bIns="0" rtlCol="0">
            <a:spAutoFit/>
          </a:bodyPr>
          <a:lstStyle/>
          <a:p>
            <a:pPr marL="12700">
              <a:lnSpc>
                <a:spcPct val="100000"/>
              </a:lnSpc>
              <a:spcBef>
                <a:spcPts val="100"/>
              </a:spcBef>
            </a:pPr>
            <a:r>
              <a:rPr lang="nl-NL" sz="2800" spc="-20">
                <a:solidFill>
                  <a:schemeClr val="bg1"/>
                </a:solidFill>
                <a:latin typeface="BNPPSansCondensed-Bold" panose="02000000000000000000" pitchFamily="2" charset="-18"/>
                <a:cs typeface="Arial"/>
              </a:rPr>
              <a:t>HOW DOES THE ORDER PROCESS WORK?</a:t>
            </a:r>
          </a:p>
        </p:txBody>
      </p:sp>
      <p:sp>
        <p:nvSpPr>
          <p:cNvPr id="21" name="object 17">
            <a:extLst>
              <a:ext uri="{FF2B5EF4-FFF2-40B4-BE49-F238E27FC236}">
                <a16:creationId xmlns:a16="http://schemas.microsoft.com/office/drawing/2014/main" id="{69D8E2EB-0025-36E6-1D69-5EA4526E625D}"/>
              </a:ext>
            </a:extLst>
          </p:cNvPr>
          <p:cNvSpPr txBox="1"/>
          <p:nvPr/>
        </p:nvSpPr>
        <p:spPr>
          <a:xfrm>
            <a:off x="412249" y="4337987"/>
            <a:ext cx="5944370" cy="443711"/>
          </a:xfrm>
          <a:prstGeom prst="rect">
            <a:avLst/>
          </a:prstGeom>
        </p:spPr>
        <p:txBody>
          <a:bodyPr vert="horz" wrap="square" lIns="0" tIns="12700" rIns="0" bIns="0" rtlCol="0">
            <a:spAutoFit/>
          </a:bodyPr>
          <a:lstStyle/>
          <a:p>
            <a:pPr marL="12700">
              <a:lnSpc>
                <a:spcPct val="100000"/>
              </a:lnSpc>
              <a:spcBef>
                <a:spcPts val="100"/>
              </a:spcBef>
            </a:pPr>
            <a:r>
              <a:rPr lang="nl-NL" sz="2800" spc="-20">
                <a:solidFill>
                  <a:schemeClr val="bg1"/>
                </a:solidFill>
                <a:latin typeface="BNPPSansCondensed-Bold" panose="02000000000000000000" pitchFamily="2" charset="-18"/>
                <a:cs typeface="Arial"/>
              </a:rPr>
              <a:t>FREQUENTLY ASKED QUESTIONS BY EMPLOYEES</a:t>
            </a:r>
          </a:p>
        </p:txBody>
      </p:sp>
      <p:sp>
        <p:nvSpPr>
          <p:cNvPr id="102" name="Rectangle 101">
            <a:extLst>
              <a:ext uri="{FF2B5EF4-FFF2-40B4-BE49-F238E27FC236}">
                <a16:creationId xmlns:a16="http://schemas.microsoft.com/office/drawing/2014/main" id="{FB145EFD-EE48-C30B-A160-472C35E1A4E9}"/>
              </a:ext>
            </a:extLst>
          </p:cNvPr>
          <p:cNvSpPr/>
          <p:nvPr/>
        </p:nvSpPr>
        <p:spPr>
          <a:xfrm>
            <a:off x="425609" y="4852037"/>
            <a:ext cx="6097061" cy="3846305"/>
          </a:xfrm>
          <a:prstGeom prst="rect">
            <a:avLst/>
          </a:prstGeom>
          <a:solidFill>
            <a:schemeClr val="tx1">
              <a:alpha val="2675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18">
            <a:extLst>
              <a:ext uri="{FF2B5EF4-FFF2-40B4-BE49-F238E27FC236}">
                <a16:creationId xmlns:a16="http://schemas.microsoft.com/office/drawing/2014/main" id="{E1331F65-F829-8497-3E1E-016AF88EE8FD}"/>
              </a:ext>
            </a:extLst>
          </p:cNvPr>
          <p:cNvSpPr txBox="1"/>
          <p:nvPr/>
        </p:nvSpPr>
        <p:spPr>
          <a:xfrm>
            <a:off x="3697162" y="5360760"/>
            <a:ext cx="2561590" cy="775725"/>
          </a:xfrm>
          <a:prstGeom prst="rect">
            <a:avLst/>
          </a:prstGeom>
        </p:spPr>
        <p:txBody>
          <a:bodyPr vert="horz" wrap="square" lIns="0" tIns="64135" rIns="0" bIns="0" rtlCol="0">
            <a:spAutoFit/>
          </a:bodyPr>
          <a:lstStyle/>
          <a:p>
            <a:pPr marL="12700" marR="5080" indent="6350" algn="ctr">
              <a:lnSpc>
                <a:spcPct val="104500"/>
              </a:lnSpc>
              <a:spcBef>
                <a:spcPts val="345"/>
              </a:spcBef>
            </a:pPr>
            <a:r>
              <a:rPr lang="nl-NL" sz="1100" spc="60" err="1">
                <a:solidFill>
                  <a:schemeClr val="bg1"/>
                </a:solidFill>
                <a:latin typeface="BNPPSans-Light" panose="02000503020000020004" pitchFamily="2" charset="-18"/>
                <a:cs typeface="Arial"/>
              </a:rPr>
              <a:t>Your</a:t>
            </a:r>
            <a:r>
              <a:rPr lang="nl-NL" sz="1100" spc="60">
                <a:solidFill>
                  <a:schemeClr val="bg1"/>
                </a:solidFill>
                <a:latin typeface="BNPPSans-Light" panose="02000503020000020004" pitchFamily="2" charset="-18"/>
                <a:cs typeface="Arial"/>
              </a:rPr>
              <a:t> lease agreement is 36 </a:t>
            </a:r>
            <a:r>
              <a:rPr lang="nl-NL" sz="1100" spc="60" err="1">
                <a:solidFill>
                  <a:schemeClr val="bg1"/>
                </a:solidFill>
                <a:latin typeface="BNPPSans-Light" panose="02000503020000020004" pitchFamily="2" charset="-18"/>
                <a:cs typeface="Arial"/>
              </a:rPr>
              <a:t>months</a:t>
            </a:r>
            <a:r>
              <a:rPr lang="nl-NL" sz="1100" spc="60">
                <a:solidFill>
                  <a:schemeClr val="bg1"/>
                </a:solidFill>
                <a:latin typeface="BNPPSans-Light" panose="02000503020000020004" pitchFamily="2" charset="-18"/>
                <a:cs typeface="Arial"/>
              </a:rPr>
              <a:t>. </a:t>
            </a:r>
            <a:r>
              <a:rPr lang="nl-NL" sz="1100" spc="60" err="1">
                <a:solidFill>
                  <a:schemeClr val="bg1"/>
                </a:solidFill>
                <a:latin typeface="BNPPSans-Light" panose="02000503020000020004" pitchFamily="2" charset="-18"/>
                <a:cs typeface="Arial"/>
              </a:rPr>
              <a:t>After</a:t>
            </a:r>
            <a:r>
              <a:rPr lang="nl-NL" sz="1100" spc="60">
                <a:solidFill>
                  <a:schemeClr val="bg1"/>
                </a:solidFill>
                <a:latin typeface="BNPPSans-Light" panose="02000503020000020004" pitchFamily="2" charset="-18"/>
                <a:cs typeface="Arial"/>
              </a:rPr>
              <a:t> 36 </a:t>
            </a:r>
            <a:r>
              <a:rPr lang="nl-NL" sz="1100" spc="60" err="1">
                <a:solidFill>
                  <a:schemeClr val="bg1"/>
                </a:solidFill>
                <a:latin typeface="BNPPSans-Light" panose="02000503020000020004" pitchFamily="2" charset="-18"/>
                <a:cs typeface="Arial"/>
              </a:rPr>
              <a:t>months</a:t>
            </a:r>
            <a:r>
              <a:rPr lang="nl-NL" sz="1100" spc="60">
                <a:solidFill>
                  <a:schemeClr val="bg1"/>
                </a:solidFill>
                <a:latin typeface="BNPPSans-Light" panose="02000503020000020004" pitchFamily="2" charset="-18"/>
                <a:cs typeface="Arial"/>
              </a:rPr>
              <a:t>, </a:t>
            </a:r>
            <a:r>
              <a:rPr lang="nl-NL" sz="1100" spc="60" err="1">
                <a:solidFill>
                  <a:schemeClr val="bg1"/>
                </a:solidFill>
                <a:latin typeface="BNPPSans-Light" panose="02000503020000020004" pitchFamily="2" charset="-18"/>
                <a:cs typeface="Arial"/>
              </a:rPr>
              <a:t>you</a:t>
            </a:r>
            <a:r>
              <a:rPr lang="nl-NL" sz="1100" spc="60">
                <a:solidFill>
                  <a:schemeClr val="bg1"/>
                </a:solidFill>
                <a:latin typeface="BNPPSans-Light" panose="02000503020000020004" pitchFamily="2" charset="-18"/>
                <a:cs typeface="Arial"/>
              </a:rPr>
              <a:t> get </a:t>
            </a:r>
            <a:r>
              <a:rPr lang="nl-NL" sz="1100" spc="60" err="1">
                <a:solidFill>
                  <a:schemeClr val="bg1"/>
                </a:solidFill>
                <a:latin typeface="BNPPSans-Light" panose="02000503020000020004" pitchFamily="2" charset="-18"/>
                <a:cs typeface="Arial"/>
              </a:rPr>
              <a:t>the</a:t>
            </a:r>
            <a:r>
              <a:rPr lang="nl-NL" sz="1100" spc="60">
                <a:solidFill>
                  <a:schemeClr val="bg1"/>
                </a:solidFill>
                <a:latin typeface="BNPPSans-Light" panose="02000503020000020004" pitchFamily="2" charset="-18"/>
                <a:cs typeface="Arial"/>
              </a:rPr>
              <a:t> opportunity </a:t>
            </a:r>
            <a:r>
              <a:rPr lang="nl-NL" sz="1100" spc="60" err="1">
                <a:solidFill>
                  <a:schemeClr val="bg1"/>
                </a:solidFill>
                <a:latin typeface="BNPPSans-Light" panose="02000503020000020004" pitchFamily="2" charset="-18"/>
                <a:cs typeface="Arial"/>
              </a:rPr>
              <a:t>to</a:t>
            </a:r>
            <a:r>
              <a:rPr lang="nl-NL" sz="1100" spc="60">
                <a:solidFill>
                  <a:schemeClr val="bg1"/>
                </a:solidFill>
                <a:latin typeface="BNPPSans-Light" panose="02000503020000020004" pitchFamily="2" charset="-18"/>
                <a:cs typeface="Arial"/>
              </a:rPr>
              <a:t> </a:t>
            </a:r>
            <a:r>
              <a:rPr lang="nl-NL" sz="1100" spc="60" err="1">
                <a:solidFill>
                  <a:schemeClr val="bg1"/>
                </a:solidFill>
                <a:latin typeface="BNPPSans-Light" panose="02000503020000020004" pitchFamily="2" charset="-18"/>
                <a:cs typeface="Arial"/>
              </a:rPr>
              <a:t>purchase</a:t>
            </a:r>
            <a:r>
              <a:rPr lang="nl-NL" sz="1100" spc="60">
                <a:solidFill>
                  <a:schemeClr val="bg1"/>
                </a:solidFill>
                <a:latin typeface="BNPPSans-Light" panose="02000503020000020004" pitchFamily="2" charset="-18"/>
                <a:cs typeface="Arial"/>
              </a:rPr>
              <a:t> </a:t>
            </a:r>
            <a:r>
              <a:rPr lang="nl-NL" sz="1100" spc="60" err="1">
                <a:solidFill>
                  <a:schemeClr val="bg1"/>
                </a:solidFill>
                <a:latin typeface="BNPPSans-Light" panose="02000503020000020004" pitchFamily="2" charset="-18"/>
                <a:cs typeface="Arial"/>
              </a:rPr>
              <a:t>your</a:t>
            </a:r>
            <a:r>
              <a:rPr lang="nl-NL" sz="1100" spc="60">
                <a:solidFill>
                  <a:schemeClr val="bg1"/>
                </a:solidFill>
                <a:latin typeface="BNPPSans-Light" panose="02000503020000020004" pitchFamily="2" charset="-18"/>
                <a:cs typeface="Arial"/>
              </a:rPr>
              <a:t> lease bike.</a:t>
            </a:r>
          </a:p>
        </p:txBody>
      </p:sp>
      <p:sp>
        <p:nvSpPr>
          <p:cNvPr id="25" name="object 19">
            <a:extLst>
              <a:ext uri="{FF2B5EF4-FFF2-40B4-BE49-F238E27FC236}">
                <a16:creationId xmlns:a16="http://schemas.microsoft.com/office/drawing/2014/main" id="{49A080A3-1A7B-784F-72EE-66A42348086F}"/>
              </a:ext>
            </a:extLst>
          </p:cNvPr>
          <p:cNvSpPr txBox="1"/>
          <p:nvPr/>
        </p:nvSpPr>
        <p:spPr>
          <a:xfrm>
            <a:off x="3500490" y="6593457"/>
            <a:ext cx="2954934" cy="1806905"/>
          </a:xfrm>
          <a:prstGeom prst="rect">
            <a:avLst/>
          </a:prstGeom>
        </p:spPr>
        <p:txBody>
          <a:bodyPr vert="horz" wrap="square" lIns="0" tIns="12700" rIns="0" bIns="0" rtlCol="0">
            <a:spAutoFit/>
          </a:bodyPr>
          <a:lstStyle/>
          <a:p>
            <a:pPr marL="12700" marR="139065" algn="ctr">
              <a:lnSpc>
                <a:spcPct val="106100"/>
              </a:lnSpc>
              <a:spcBef>
                <a:spcPts val="240"/>
              </a:spcBef>
            </a:pPr>
            <a:r>
              <a:rPr lang="en-US" sz="1100" spc="60">
                <a:solidFill>
                  <a:schemeClr val="bg1"/>
                </a:solidFill>
                <a:latin typeface="BNPPSans-Light" panose="02000503020000020004" pitchFamily="2" charset="-18"/>
                <a:cs typeface="Arial"/>
              </a:rPr>
              <a:t>Your bike is insured against damage and theft. You also have roadside assistance from the Dutch Touring Association (ANWB) if you need it. All maintenance and repairs are included in the agreement. If you lease a speed </a:t>
            </a:r>
            <a:r>
              <a:rPr lang="en-US" sz="1100" spc="60" err="1">
                <a:solidFill>
                  <a:schemeClr val="bg1"/>
                </a:solidFill>
                <a:latin typeface="BNPPSans-Light" panose="02000503020000020004" pitchFamily="2" charset="-18"/>
                <a:cs typeface="Arial"/>
              </a:rPr>
              <a:t>pedelec</a:t>
            </a:r>
            <a:r>
              <a:rPr lang="en-US" sz="1100" spc="60">
                <a:solidFill>
                  <a:schemeClr val="bg1"/>
                </a:solidFill>
                <a:latin typeface="BNPPSans-Light" panose="02000503020000020004" pitchFamily="2" charset="-18"/>
                <a:cs typeface="Arial"/>
              </a:rPr>
              <a:t>, then you also get a third-party liability insurance. Standard features include a sturdy chain lock as well as a helmet in the case of a </a:t>
            </a:r>
            <a:r>
              <a:rPr lang="en-US" sz="1100" spc="60" err="1">
                <a:solidFill>
                  <a:schemeClr val="bg1"/>
                </a:solidFill>
                <a:latin typeface="BNPPSans-Light" panose="02000503020000020004" pitchFamily="2" charset="-18"/>
                <a:cs typeface="Arial"/>
              </a:rPr>
              <a:t>pedelec</a:t>
            </a:r>
            <a:r>
              <a:rPr lang="en-US" sz="1100" spc="60">
                <a:solidFill>
                  <a:schemeClr val="bg1"/>
                </a:solidFill>
                <a:latin typeface="BNPPSans-Light" panose="02000503020000020004" pitchFamily="2" charset="-18"/>
                <a:cs typeface="Arial"/>
              </a:rPr>
              <a:t>. </a:t>
            </a:r>
          </a:p>
        </p:txBody>
      </p:sp>
      <p:sp>
        <p:nvSpPr>
          <p:cNvPr id="40" name="object 20">
            <a:extLst>
              <a:ext uri="{FF2B5EF4-FFF2-40B4-BE49-F238E27FC236}">
                <a16:creationId xmlns:a16="http://schemas.microsoft.com/office/drawing/2014/main" id="{2191BE85-02CB-47B4-01D6-13632A184556}"/>
              </a:ext>
            </a:extLst>
          </p:cNvPr>
          <p:cNvSpPr txBox="1"/>
          <p:nvPr/>
        </p:nvSpPr>
        <p:spPr>
          <a:xfrm>
            <a:off x="542235" y="5433285"/>
            <a:ext cx="2878013" cy="901529"/>
          </a:xfrm>
          <a:prstGeom prst="rect">
            <a:avLst/>
          </a:prstGeom>
        </p:spPr>
        <p:txBody>
          <a:bodyPr vert="horz" wrap="square" lIns="0" tIns="12700" rIns="0" bIns="0" rtlCol="0">
            <a:spAutoFit/>
          </a:bodyPr>
          <a:lstStyle/>
          <a:p>
            <a:pPr marR="5080" indent="6350" algn="ctr">
              <a:lnSpc>
                <a:spcPct val="104500"/>
              </a:lnSpc>
            </a:pPr>
            <a:r>
              <a:rPr lang="en-US" sz="1100" spc="10">
                <a:solidFill>
                  <a:schemeClr val="bg1"/>
                </a:solidFill>
                <a:latin typeface="BNPPSans-Light" panose="02000503020000020004" pitchFamily="2" charset="-18"/>
                <a:cs typeface="Arial"/>
              </a:rPr>
              <a:t>Yes, only for the kilometers that you travel on your lease bike to work. If you use your bike for travel to work, your employer probably compensates you with a contribution to your monthly lease costs. </a:t>
            </a:r>
          </a:p>
        </p:txBody>
      </p:sp>
      <p:sp>
        <p:nvSpPr>
          <p:cNvPr id="41" name="object 21">
            <a:extLst>
              <a:ext uri="{FF2B5EF4-FFF2-40B4-BE49-F238E27FC236}">
                <a16:creationId xmlns:a16="http://schemas.microsoft.com/office/drawing/2014/main" id="{C49985F5-7600-D1B6-EC2C-FEB75FFEDEC7}"/>
              </a:ext>
            </a:extLst>
          </p:cNvPr>
          <p:cNvSpPr txBox="1"/>
          <p:nvPr/>
        </p:nvSpPr>
        <p:spPr>
          <a:xfrm>
            <a:off x="522981" y="6593457"/>
            <a:ext cx="2808473" cy="2082621"/>
          </a:xfrm>
          <a:prstGeom prst="rect">
            <a:avLst/>
          </a:prstGeom>
        </p:spPr>
        <p:txBody>
          <a:bodyPr vert="horz" wrap="square" lIns="0" tIns="12700" rIns="0" bIns="0" rtlCol="0" anchor="t">
            <a:spAutoFit/>
          </a:bodyPr>
          <a:lstStyle/>
          <a:p>
            <a:pPr marL="12700" algn="ctr">
              <a:spcBef>
                <a:spcPts val="320"/>
              </a:spcBef>
            </a:pPr>
            <a:r>
              <a:rPr lang="en-US" sz="1100" spc="60">
                <a:solidFill>
                  <a:schemeClr val="bg1"/>
                </a:solidFill>
                <a:latin typeface="BNPPSans-Light"/>
                <a:ea typeface="+mn-lt"/>
                <a:cs typeface="+mn-lt"/>
              </a:rPr>
              <a:t>If you cancel your lease before the end of the contract, you’ll pay a one-month lease fee as an early exit charge. When you’ve had the bike for less than a year, you’ll also need to cover the remaining months until the 12-month mark. After that, we might offer you the option to buy the bike. You're allowed to transfer your contract to a coworker free of charge. In case you change jobs, you might be able to transfer your lease to your new employer. </a:t>
            </a:r>
            <a:endParaRPr lang="en-US"/>
          </a:p>
          <a:p>
            <a:pPr marL="12700" algn="ctr">
              <a:spcBef>
                <a:spcPts val="320"/>
              </a:spcBef>
            </a:pPr>
            <a:endParaRPr lang="en-US" sz="1100" spc="60">
              <a:solidFill>
                <a:srgbClr val="FFFFFF"/>
              </a:solidFill>
              <a:cs typeface="Arial"/>
            </a:endParaRPr>
          </a:p>
        </p:txBody>
      </p:sp>
      <p:sp>
        <p:nvSpPr>
          <p:cNvPr id="42" name="Tekstvak 21">
            <a:extLst>
              <a:ext uri="{FF2B5EF4-FFF2-40B4-BE49-F238E27FC236}">
                <a16:creationId xmlns:a16="http://schemas.microsoft.com/office/drawing/2014/main" id="{467E36D8-4589-6F13-06A0-294835744D16}"/>
              </a:ext>
            </a:extLst>
          </p:cNvPr>
          <p:cNvSpPr txBox="1"/>
          <p:nvPr/>
        </p:nvSpPr>
        <p:spPr>
          <a:xfrm>
            <a:off x="722400" y="8772006"/>
            <a:ext cx="5612619" cy="307777"/>
          </a:xfrm>
          <a:prstGeom prst="rect">
            <a:avLst/>
          </a:prstGeom>
          <a:noFill/>
        </p:spPr>
        <p:txBody>
          <a:bodyPr wrap="square" rtlCol="0">
            <a:spAutoFit/>
          </a:bodyPr>
          <a:lstStyle/>
          <a:p>
            <a:pPr algn="ctr"/>
            <a:r>
              <a:rPr lang="nl-NL" sz="1400" spc="-20">
                <a:solidFill>
                  <a:schemeClr val="bg1"/>
                </a:solidFill>
                <a:latin typeface="BNPPSans-Bold" panose="02000000000000000000" pitchFamily="2" charset="0"/>
                <a:cs typeface="Arial"/>
              </a:rPr>
              <a:t>For more information, check </a:t>
            </a:r>
            <a:r>
              <a:rPr lang="nl-NL" sz="1400" spc="-20" err="1">
                <a:solidFill>
                  <a:schemeClr val="bg1"/>
                </a:solidFill>
                <a:latin typeface="BNPPSans-Bold" panose="02000000000000000000" pitchFamily="2" charset="0"/>
                <a:cs typeface="Arial"/>
              </a:rPr>
              <a:t>the</a:t>
            </a:r>
            <a:r>
              <a:rPr lang="nl-NL" sz="1400" spc="-20">
                <a:solidFill>
                  <a:schemeClr val="bg1"/>
                </a:solidFill>
                <a:latin typeface="BNPPSans-Bold" panose="02000000000000000000" pitchFamily="2" charset="0"/>
                <a:cs typeface="Arial"/>
              </a:rPr>
              <a:t> bike lease </a:t>
            </a:r>
            <a:r>
              <a:rPr lang="nl-NL" sz="1400" spc="-20" err="1">
                <a:solidFill>
                  <a:schemeClr val="bg1"/>
                </a:solidFill>
                <a:latin typeface="BNPPSans-Bold" panose="02000000000000000000" pitchFamily="2" charset="0"/>
                <a:cs typeface="Arial"/>
              </a:rPr>
              <a:t>scheme</a:t>
            </a:r>
            <a:r>
              <a:rPr lang="nl-NL" sz="1400" spc="-20">
                <a:solidFill>
                  <a:schemeClr val="bg1"/>
                </a:solidFill>
                <a:latin typeface="BNPPSans-Bold" panose="02000000000000000000" pitchFamily="2" charset="0"/>
                <a:cs typeface="Arial"/>
              </a:rPr>
              <a:t> of </a:t>
            </a:r>
            <a:r>
              <a:rPr lang="nl-NL" sz="1400" spc="-20" err="1">
                <a:solidFill>
                  <a:schemeClr val="bg1"/>
                </a:solidFill>
                <a:latin typeface="BNPPSans-Bold" panose="02000000000000000000" pitchFamily="2" charset="0"/>
                <a:cs typeface="Arial"/>
              </a:rPr>
              <a:t>your</a:t>
            </a:r>
            <a:r>
              <a:rPr lang="nl-NL" sz="1400" spc="-20">
                <a:solidFill>
                  <a:schemeClr val="bg1"/>
                </a:solidFill>
                <a:latin typeface="BNPPSans-Bold" panose="02000000000000000000" pitchFamily="2" charset="0"/>
                <a:cs typeface="Arial"/>
              </a:rPr>
              <a:t> </a:t>
            </a:r>
            <a:r>
              <a:rPr lang="nl-NL" sz="1400" spc="-20" err="1">
                <a:solidFill>
                  <a:schemeClr val="bg1"/>
                </a:solidFill>
                <a:latin typeface="BNPPSans-Bold" panose="02000000000000000000" pitchFamily="2" charset="0"/>
                <a:cs typeface="Arial"/>
              </a:rPr>
              <a:t>employer</a:t>
            </a:r>
            <a:endParaRPr lang="nl-NL" sz="1400" spc="-20">
              <a:solidFill>
                <a:schemeClr val="bg1"/>
              </a:solidFill>
              <a:latin typeface="BNPPSans-Bold" panose="02000000000000000000" pitchFamily="2" charset="0"/>
              <a:cs typeface="Arial"/>
            </a:endParaRPr>
          </a:p>
        </p:txBody>
      </p:sp>
      <p:pic>
        <p:nvPicPr>
          <p:cNvPr id="43" name="Obraz 3">
            <a:extLst>
              <a:ext uri="{FF2B5EF4-FFF2-40B4-BE49-F238E27FC236}">
                <a16:creationId xmlns:a16="http://schemas.microsoft.com/office/drawing/2014/main" id="{FCDA25D6-0613-32E3-27CE-318DD7B85812}"/>
              </a:ext>
            </a:extLst>
          </p:cNvPr>
          <p:cNvPicPr>
            <a:picLocks noChangeAspect="1"/>
          </p:cNvPicPr>
          <p:nvPr/>
        </p:nvPicPr>
        <p:blipFill>
          <a:blip r:embed="rId5">
            <a:extLst>
              <a:ext uri="{28A0092B-C50C-407E-A947-70E740481C1C}">
                <a14:useLocalDpi xmlns:a14="http://schemas.microsoft.com/office/drawing/2010/main" val="0"/>
              </a:ext>
            </a:extLst>
          </a:blip>
          <a:srcRect t="17571" b="17571"/>
          <a:stretch/>
        </p:blipFill>
        <p:spPr>
          <a:xfrm>
            <a:off x="-331145" y="968440"/>
            <a:ext cx="7586504" cy="3138567"/>
          </a:xfrm>
          <a:prstGeom prst="rect">
            <a:avLst/>
          </a:prstGeom>
        </p:spPr>
      </p:pic>
      <p:sp>
        <p:nvSpPr>
          <p:cNvPr id="44" name="pole tekstowe 4">
            <a:extLst>
              <a:ext uri="{FF2B5EF4-FFF2-40B4-BE49-F238E27FC236}">
                <a16:creationId xmlns:a16="http://schemas.microsoft.com/office/drawing/2014/main" id="{ABF512D6-74B2-D5A6-49C4-2F9CD743A07F}"/>
              </a:ext>
            </a:extLst>
          </p:cNvPr>
          <p:cNvSpPr txBox="1"/>
          <p:nvPr/>
        </p:nvSpPr>
        <p:spPr>
          <a:xfrm>
            <a:off x="-493887" y="1797060"/>
            <a:ext cx="2432574" cy="348172"/>
          </a:xfrm>
          <a:prstGeom prst="rect">
            <a:avLst/>
          </a:prstGeom>
          <a:noFill/>
        </p:spPr>
        <p:txBody>
          <a:bodyPr wrap="square">
            <a:spAutoFit/>
          </a:bodyPr>
          <a:lstStyle/>
          <a:p>
            <a:pPr algn="ctr">
              <a:lnSpc>
                <a:spcPts val="2100"/>
              </a:lnSpc>
            </a:pPr>
            <a:r>
              <a:rPr lang="pl-PL" sz="1200">
                <a:solidFill>
                  <a:schemeClr val="bg1"/>
                </a:solidFill>
                <a:latin typeface="BNPPSans" panose="02000000000000000000" pitchFamily="2" charset="0"/>
              </a:rPr>
              <a:t>WELCOME MAIL</a:t>
            </a:r>
            <a:endParaRPr lang="nl-NL" sz="1200">
              <a:solidFill>
                <a:schemeClr val="bg1"/>
              </a:solidFill>
              <a:latin typeface="BNPPSans" panose="02000000000000000000" pitchFamily="2" charset="0"/>
            </a:endParaRPr>
          </a:p>
        </p:txBody>
      </p:sp>
      <p:sp>
        <p:nvSpPr>
          <p:cNvPr id="45" name="pole tekstowe 5">
            <a:extLst>
              <a:ext uri="{FF2B5EF4-FFF2-40B4-BE49-F238E27FC236}">
                <a16:creationId xmlns:a16="http://schemas.microsoft.com/office/drawing/2014/main" id="{E7A119AB-3FE3-8E7C-08A4-7631CB4A5BB1}"/>
              </a:ext>
            </a:extLst>
          </p:cNvPr>
          <p:cNvSpPr txBox="1"/>
          <p:nvPr/>
        </p:nvSpPr>
        <p:spPr>
          <a:xfrm>
            <a:off x="1149447" y="1155327"/>
            <a:ext cx="1774833" cy="461665"/>
          </a:xfrm>
          <a:prstGeom prst="rect">
            <a:avLst/>
          </a:prstGeom>
          <a:noFill/>
        </p:spPr>
        <p:txBody>
          <a:bodyPr wrap="square">
            <a:spAutoFit/>
          </a:bodyPr>
          <a:lstStyle/>
          <a:p>
            <a:pPr algn="ctr"/>
            <a:r>
              <a:rPr lang="pl-PL" sz="1200">
                <a:solidFill>
                  <a:schemeClr val="bg1"/>
                </a:solidFill>
                <a:latin typeface="BNPPSans" panose="02000000000000000000" pitchFamily="2" charset="0"/>
              </a:rPr>
              <a:t>RECIVE PIN CODE</a:t>
            </a:r>
          </a:p>
          <a:p>
            <a:pPr algn="ctr"/>
            <a:r>
              <a:rPr lang="pl-PL" sz="1200">
                <a:solidFill>
                  <a:schemeClr val="bg1"/>
                </a:solidFill>
                <a:latin typeface="BNPPSans" panose="02000000000000000000" pitchFamily="2" charset="0"/>
              </a:rPr>
              <a:t>TO ORDER</a:t>
            </a:r>
            <a:endParaRPr lang="nl-NL" sz="1200">
              <a:solidFill>
                <a:schemeClr val="bg1"/>
              </a:solidFill>
              <a:latin typeface="BNPPSans" panose="02000000000000000000" pitchFamily="2" charset="0"/>
            </a:endParaRPr>
          </a:p>
        </p:txBody>
      </p:sp>
      <p:sp>
        <p:nvSpPr>
          <p:cNvPr id="46" name="pole tekstowe 6">
            <a:extLst>
              <a:ext uri="{FF2B5EF4-FFF2-40B4-BE49-F238E27FC236}">
                <a16:creationId xmlns:a16="http://schemas.microsoft.com/office/drawing/2014/main" id="{330AFB64-D7D1-CC4A-D497-2B70851B3C6F}"/>
              </a:ext>
            </a:extLst>
          </p:cNvPr>
          <p:cNvSpPr txBox="1"/>
          <p:nvPr/>
        </p:nvSpPr>
        <p:spPr>
          <a:xfrm>
            <a:off x="2736394" y="1346151"/>
            <a:ext cx="1485220" cy="461665"/>
          </a:xfrm>
          <a:prstGeom prst="rect">
            <a:avLst/>
          </a:prstGeom>
          <a:noFill/>
        </p:spPr>
        <p:txBody>
          <a:bodyPr wrap="square">
            <a:spAutoFit/>
          </a:bodyPr>
          <a:lstStyle/>
          <a:p>
            <a:pPr algn="ctr"/>
            <a:r>
              <a:rPr lang="pl-PL" sz="1200">
                <a:solidFill>
                  <a:schemeClr val="bg1"/>
                </a:solidFill>
                <a:latin typeface="BNPPSans" panose="02000000000000000000" pitchFamily="2" charset="0"/>
              </a:rPr>
              <a:t>ORDER YOUR</a:t>
            </a:r>
          </a:p>
          <a:p>
            <a:pPr algn="ctr"/>
            <a:r>
              <a:rPr lang="pl-PL" sz="1200">
                <a:solidFill>
                  <a:schemeClr val="bg1"/>
                </a:solidFill>
                <a:latin typeface="BNPPSans" panose="02000000000000000000" pitchFamily="2" charset="0"/>
              </a:rPr>
              <a:t>BIKE</a:t>
            </a:r>
            <a:endParaRPr lang="nl-NL" sz="1200">
              <a:solidFill>
                <a:schemeClr val="bg1"/>
              </a:solidFill>
              <a:latin typeface="BNPPSans" panose="02000000000000000000" pitchFamily="2" charset="0"/>
            </a:endParaRPr>
          </a:p>
        </p:txBody>
      </p:sp>
      <p:sp>
        <p:nvSpPr>
          <p:cNvPr id="47" name="pole tekstowe 7">
            <a:extLst>
              <a:ext uri="{FF2B5EF4-FFF2-40B4-BE49-F238E27FC236}">
                <a16:creationId xmlns:a16="http://schemas.microsoft.com/office/drawing/2014/main" id="{6D0E588C-36B7-F4F0-4673-8995BF214A61}"/>
              </a:ext>
            </a:extLst>
          </p:cNvPr>
          <p:cNvSpPr txBox="1"/>
          <p:nvPr/>
        </p:nvSpPr>
        <p:spPr>
          <a:xfrm>
            <a:off x="4033728" y="1197934"/>
            <a:ext cx="1903433" cy="461665"/>
          </a:xfrm>
          <a:prstGeom prst="rect">
            <a:avLst/>
          </a:prstGeom>
          <a:noFill/>
        </p:spPr>
        <p:txBody>
          <a:bodyPr wrap="square">
            <a:spAutoFit/>
          </a:bodyPr>
          <a:lstStyle/>
          <a:p>
            <a:pPr algn="ctr"/>
            <a:r>
              <a:rPr lang="pl-PL" sz="1200">
                <a:solidFill>
                  <a:schemeClr val="bg1"/>
                </a:solidFill>
                <a:latin typeface="BNPPSans" panose="02000000000000000000" pitchFamily="2" charset="0"/>
              </a:rPr>
              <a:t>APPROVAL FROM ARVAL AND EMPLOYER</a:t>
            </a:r>
            <a:endParaRPr lang="nl-NL" sz="1200">
              <a:solidFill>
                <a:schemeClr val="bg1"/>
              </a:solidFill>
              <a:latin typeface="BNPPSans" panose="02000000000000000000" pitchFamily="2" charset="0"/>
            </a:endParaRPr>
          </a:p>
        </p:txBody>
      </p:sp>
      <p:sp>
        <p:nvSpPr>
          <p:cNvPr id="48" name="pole tekstowe 8">
            <a:extLst>
              <a:ext uri="{FF2B5EF4-FFF2-40B4-BE49-F238E27FC236}">
                <a16:creationId xmlns:a16="http://schemas.microsoft.com/office/drawing/2014/main" id="{3D987874-1237-003D-93A1-9F9B09184D04}"/>
              </a:ext>
            </a:extLst>
          </p:cNvPr>
          <p:cNvSpPr txBox="1"/>
          <p:nvPr/>
        </p:nvSpPr>
        <p:spPr>
          <a:xfrm>
            <a:off x="4968412" y="3467419"/>
            <a:ext cx="1903433" cy="461665"/>
          </a:xfrm>
          <a:prstGeom prst="rect">
            <a:avLst/>
          </a:prstGeom>
          <a:noFill/>
        </p:spPr>
        <p:txBody>
          <a:bodyPr wrap="square">
            <a:spAutoFit/>
          </a:bodyPr>
          <a:lstStyle/>
          <a:p>
            <a:pPr algn="ctr"/>
            <a:r>
              <a:rPr lang="pl-PL" sz="1200">
                <a:solidFill>
                  <a:schemeClr val="bg1"/>
                </a:solidFill>
                <a:latin typeface="BNPPSans" panose="02000000000000000000" pitchFamily="2" charset="0"/>
              </a:rPr>
              <a:t>PICK UP BIKE</a:t>
            </a:r>
          </a:p>
          <a:p>
            <a:pPr algn="ctr"/>
            <a:r>
              <a:rPr lang="pl-PL" sz="1200">
                <a:solidFill>
                  <a:schemeClr val="bg1"/>
                </a:solidFill>
                <a:latin typeface="BNPPSans" panose="02000000000000000000" pitchFamily="2" charset="0"/>
              </a:rPr>
              <a:t>WITH PIN CODE</a:t>
            </a:r>
            <a:endParaRPr lang="nl-NL" sz="1200">
              <a:solidFill>
                <a:schemeClr val="bg1"/>
              </a:solidFill>
              <a:latin typeface="BNPPSans" panose="02000000000000000000" pitchFamily="2" charset="0"/>
            </a:endParaRPr>
          </a:p>
        </p:txBody>
      </p:sp>
      <p:sp>
        <p:nvSpPr>
          <p:cNvPr id="49" name="pole tekstowe 9">
            <a:extLst>
              <a:ext uri="{FF2B5EF4-FFF2-40B4-BE49-F238E27FC236}">
                <a16:creationId xmlns:a16="http://schemas.microsoft.com/office/drawing/2014/main" id="{6523359B-030C-8BDA-E1A0-7B1AE4092903}"/>
              </a:ext>
            </a:extLst>
          </p:cNvPr>
          <p:cNvSpPr txBox="1"/>
          <p:nvPr/>
        </p:nvSpPr>
        <p:spPr>
          <a:xfrm>
            <a:off x="3497595" y="3428548"/>
            <a:ext cx="1783772" cy="461665"/>
          </a:xfrm>
          <a:prstGeom prst="rect">
            <a:avLst/>
          </a:prstGeom>
          <a:noFill/>
        </p:spPr>
        <p:txBody>
          <a:bodyPr wrap="square">
            <a:spAutoFit/>
          </a:bodyPr>
          <a:lstStyle/>
          <a:p>
            <a:pPr algn="ctr"/>
            <a:r>
              <a:rPr lang="pl-PL" sz="1200">
                <a:solidFill>
                  <a:schemeClr val="bg1"/>
                </a:solidFill>
                <a:latin typeface="BNPPSans" panose="02000000000000000000" pitchFamily="2" charset="0"/>
              </a:rPr>
              <a:t>ACCEPT THE TERMS</a:t>
            </a:r>
          </a:p>
          <a:p>
            <a:pPr algn="ctr"/>
            <a:r>
              <a:rPr lang="pl-PL" sz="1200">
                <a:solidFill>
                  <a:schemeClr val="bg1"/>
                </a:solidFill>
                <a:latin typeface="BNPPSans" panose="02000000000000000000" pitchFamily="2" charset="0"/>
              </a:rPr>
              <a:t>OF USE</a:t>
            </a:r>
          </a:p>
        </p:txBody>
      </p:sp>
      <p:sp>
        <p:nvSpPr>
          <p:cNvPr id="50" name="pole tekstowe 10">
            <a:extLst>
              <a:ext uri="{FF2B5EF4-FFF2-40B4-BE49-F238E27FC236}">
                <a16:creationId xmlns:a16="http://schemas.microsoft.com/office/drawing/2014/main" id="{3E7984E0-53CC-FEC4-D97C-F2AC9869ADC7}"/>
              </a:ext>
            </a:extLst>
          </p:cNvPr>
          <p:cNvSpPr txBox="1"/>
          <p:nvPr/>
        </p:nvSpPr>
        <p:spPr>
          <a:xfrm>
            <a:off x="1559249" y="3441298"/>
            <a:ext cx="2247986" cy="461665"/>
          </a:xfrm>
          <a:prstGeom prst="rect">
            <a:avLst/>
          </a:prstGeom>
          <a:noFill/>
        </p:spPr>
        <p:txBody>
          <a:bodyPr wrap="square">
            <a:spAutoFit/>
          </a:bodyPr>
          <a:lstStyle/>
          <a:p>
            <a:pPr algn="ctr"/>
            <a:r>
              <a:rPr lang="pl-PL" sz="1200">
                <a:solidFill>
                  <a:schemeClr val="bg1"/>
                </a:solidFill>
                <a:latin typeface="BNPPSans" panose="02000000000000000000" pitchFamily="2" charset="0"/>
              </a:rPr>
              <a:t>CALCULATE YOUR</a:t>
            </a:r>
          </a:p>
          <a:p>
            <a:pPr algn="ctr"/>
            <a:r>
              <a:rPr lang="pl-PL" sz="1200">
                <a:solidFill>
                  <a:schemeClr val="bg1"/>
                </a:solidFill>
                <a:latin typeface="BNPPSans" panose="02000000000000000000" pitchFamily="2" charset="0"/>
              </a:rPr>
              <a:t>SAVINGS</a:t>
            </a:r>
            <a:endParaRPr lang="nl-NL" sz="1200">
              <a:solidFill>
                <a:schemeClr val="bg1"/>
              </a:solidFill>
              <a:latin typeface="BNPPSans" panose="02000000000000000000" pitchFamily="2" charset="0"/>
            </a:endParaRPr>
          </a:p>
        </p:txBody>
      </p:sp>
      <p:pic>
        <p:nvPicPr>
          <p:cNvPr id="51" name="Obraz 11">
            <a:extLst>
              <a:ext uri="{FF2B5EF4-FFF2-40B4-BE49-F238E27FC236}">
                <a16:creationId xmlns:a16="http://schemas.microsoft.com/office/drawing/2014/main" id="{4C3DE893-99F8-3AE5-DEBF-16F4682ED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61" y="1420164"/>
            <a:ext cx="512351" cy="475425"/>
          </a:xfrm>
          <a:prstGeom prst="rect">
            <a:avLst/>
          </a:prstGeom>
        </p:spPr>
      </p:pic>
      <p:pic>
        <p:nvPicPr>
          <p:cNvPr id="52" name="Obraz 12">
            <a:extLst>
              <a:ext uri="{FF2B5EF4-FFF2-40B4-BE49-F238E27FC236}">
                <a16:creationId xmlns:a16="http://schemas.microsoft.com/office/drawing/2014/main" id="{7DC6254F-4B25-9F6C-9643-0E4DCCC7E2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7549" y="714933"/>
            <a:ext cx="594742" cy="551877"/>
          </a:xfrm>
          <a:prstGeom prst="rect">
            <a:avLst/>
          </a:prstGeom>
        </p:spPr>
      </p:pic>
      <p:pic>
        <p:nvPicPr>
          <p:cNvPr id="53" name="Obraz 13">
            <a:extLst>
              <a:ext uri="{FF2B5EF4-FFF2-40B4-BE49-F238E27FC236}">
                <a16:creationId xmlns:a16="http://schemas.microsoft.com/office/drawing/2014/main" id="{116BF80B-C844-A058-E97A-D934684909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9334" y="846111"/>
            <a:ext cx="668632" cy="620442"/>
          </a:xfrm>
          <a:prstGeom prst="rect">
            <a:avLst/>
          </a:prstGeom>
        </p:spPr>
      </p:pic>
      <p:pic>
        <p:nvPicPr>
          <p:cNvPr id="54" name="Obraz 14">
            <a:extLst>
              <a:ext uri="{FF2B5EF4-FFF2-40B4-BE49-F238E27FC236}">
                <a16:creationId xmlns:a16="http://schemas.microsoft.com/office/drawing/2014/main" id="{4602C802-984B-E973-5F52-B7EFADC800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4674" y="596287"/>
            <a:ext cx="645479" cy="598958"/>
          </a:xfrm>
          <a:prstGeom prst="rect">
            <a:avLst/>
          </a:prstGeom>
        </p:spPr>
      </p:pic>
      <p:pic>
        <p:nvPicPr>
          <p:cNvPr id="55" name="Obraz 15">
            <a:extLst>
              <a:ext uri="{FF2B5EF4-FFF2-40B4-BE49-F238E27FC236}">
                <a16:creationId xmlns:a16="http://schemas.microsoft.com/office/drawing/2014/main" id="{DBD03874-1AD4-5FD9-9063-74E6DAB0B0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4962" y="3784551"/>
            <a:ext cx="616560" cy="572123"/>
          </a:xfrm>
          <a:prstGeom prst="rect">
            <a:avLst/>
          </a:prstGeom>
        </p:spPr>
      </p:pic>
      <p:pic>
        <p:nvPicPr>
          <p:cNvPr id="56" name="Obraz 23">
            <a:extLst>
              <a:ext uri="{FF2B5EF4-FFF2-40B4-BE49-F238E27FC236}">
                <a16:creationId xmlns:a16="http://schemas.microsoft.com/office/drawing/2014/main" id="{F274A9FD-A496-493A-3018-B84562B2AA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19240" y="3705821"/>
            <a:ext cx="672336" cy="623879"/>
          </a:xfrm>
          <a:prstGeom prst="rect">
            <a:avLst/>
          </a:prstGeom>
        </p:spPr>
      </p:pic>
      <p:pic>
        <p:nvPicPr>
          <p:cNvPr id="57" name="Obraz 24">
            <a:extLst>
              <a:ext uri="{FF2B5EF4-FFF2-40B4-BE49-F238E27FC236}">
                <a16:creationId xmlns:a16="http://schemas.microsoft.com/office/drawing/2014/main" id="{365E2CA5-0B77-7489-37DF-DB392097C7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38153" y="3647872"/>
            <a:ext cx="756078" cy="701585"/>
          </a:xfrm>
          <a:prstGeom prst="rect">
            <a:avLst/>
          </a:prstGeom>
        </p:spPr>
      </p:pic>
      <p:pic>
        <p:nvPicPr>
          <p:cNvPr id="58" name="Obraz 26">
            <a:extLst>
              <a:ext uri="{FF2B5EF4-FFF2-40B4-BE49-F238E27FC236}">
                <a16:creationId xmlns:a16="http://schemas.microsoft.com/office/drawing/2014/main" id="{9300B3A7-A2F5-9B21-530B-4CD762DA8C7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52861" y="2128570"/>
            <a:ext cx="954026" cy="926594"/>
          </a:xfrm>
          <a:prstGeom prst="rect">
            <a:avLst/>
          </a:prstGeom>
        </p:spPr>
      </p:pic>
      <p:sp>
        <p:nvSpPr>
          <p:cNvPr id="60" name="pole tekstowe 51">
            <a:extLst>
              <a:ext uri="{FF2B5EF4-FFF2-40B4-BE49-F238E27FC236}">
                <a16:creationId xmlns:a16="http://schemas.microsoft.com/office/drawing/2014/main" id="{1B6A6B11-2DE2-D138-EA0F-483BF0430687}"/>
              </a:ext>
            </a:extLst>
          </p:cNvPr>
          <p:cNvSpPr txBox="1"/>
          <p:nvPr/>
        </p:nvSpPr>
        <p:spPr>
          <a:xfrm>
            <a:off x="681903" y="5000597"/>
            <a:ext cx="2980927" cy="430887"/>
          </a:xfrm>
          <a:prstGeom prst="rect">
            <a:avLst/>
          </a:prstGeom>
          <a:noFill/>
        </p:spPr>
        <p:txBody>
          <a:bodyPr wrap="square">
            <a:spAutoFit/>
          </a:bodyPr>
          <a:lstStyle/>
          <a:p>
            <a:pPr marR="390525" algn="ctr">
              <a:lnSpc>
                <a:spcPct val="100000"/>
              </a:lnSpc>
            </a:pPr>
            <a:r>
              <a:rPr lang="nl-NL" sz="1100" spc="-20">
                <a:solidFill>
                  <a:srgbClr val="2CAD6E"/>
                </a:solidFill>
                <a:latin typeface="BNPPSans-Bold" panose="02000000000000000000" pitchFamily="2" charset="0"/>
                <a:cs typeface="Arial"/>
              </a:rPr>
              <a:t>Do I </a:t>
            </a:r>
            <a:r>
              <a:rPr lang="nl-NL" sz="1100" spc="-20" err="1">
                <a:solidFill>
                  <a:srgbClr val="2CAD6E"/>
                </a:solidFill>
                <a:latin typeface="BNPPSans-Bold" panose="02000000000000000000" pitchFamily="2" charset="0"/>
                <a:cs typeface="Arial"/>
              </a:rPr>
              <a:t>lose</a:t>
            </a:r>
            <a:r>
              <a:rPr lang="nl-NL" sz="1100" spc="-20">
                <a:solidFill>
                  <a:srgbClr val="2CAD6E"/>
                </a:solidFill>
                <a:latin typeface="BNPPSans-Bold" panose="02000000000000000000" pitchFamily="2" charset="0"/>
                <a:cs typeface="Arial"/>
              </a:rPr>
              <a:t> </a:t>
            </a:r>
            <a:r>
              <a:rPr lang="nl-NL" sz="1100" spc="-20" err="1">
                <a:solidFill>
                  <a:srgbClr val="2CAD6E"/>
                </a:solidFill>
                <a:latin typeface="BNPPSans-Bold" panose="02000000000000000000" pitchFamily="2" charset="0"/>
                <a:cs typeface="Arial"/>
              </a:rPr>
              <a:t>reimbursement</a:t>
            </a:r>
            <a:r>
              <a:rPr lang="nl-NL" sz="1100" spc="-20">
                <a:solidFill>
                  <a:srgbClr val="2CAD6E"/>
                </a:solidFill>
                <a:latin typeface="BNPPSans-Bold" panose="02000000000000000000" pitchFamily="2" charset="0"/>
                <a:cs typeface="Arial"/>
              </a:rPr>
              <a:t> </a:t>
            </a:r>
            <a:r>
              <a:rPr lang="nl-NL" sz="1100" spc="-20" err="1">
                <a:solidFill>
                  <a:srgbClr val="2CAD6E"/>
                </a:solidFill>
                <a:latin typeface="BNPPSans-Bold" panose="02000000000000000000" pitchFamily="2" charset="0"/>
                <a:cs typeface="Arial"/>
              </a:rPr>
              <a:t>for</a:t>
            </a:r>
            <a:r>
              <a:rPr lang="nl-NL" sz="1100" spc="-20">
                <a:solidFill>
                  <a:srgbClr val="2CAD6E"/>
                </a:solidFill>
                <a:latin typeface="BNPPSans-Bold" panose="02000000000000000000" pitchFamily="2" charset="0"/>
                <a:cs typeface="Arial"/>
              </a:rPr>
              <a:t> </a:t>
            </a:r>
            <a:r>
              <a:rPr lang="nl-NL" sz="1100" spc="-20" err="1">
                <a:solidFill>
                  <a:srgbClr val="2CAD6E"/>
                </a:solidFill>
                <a:latin typeface="BNPPSans-Bold" panose="02000000000000000000" pitchFamily="2" charset="0"/>
                <a:cs typeface="Arial"/>
              </a:rPr>
              <a:t>the</a:t>
            </a:r>
            <a:r>
              <a:rPr lang="nl-NL" sz="1100" spc="-20">
                <a:solidFill>
                  <a:srgbClr val="2CAD6E"/>
                </a:solidFill>
                <a:latin typeface="BNPPSans-Bold" panose="02000000000000000000" pitchFamily="2" charset="0"/>
                <a:cs typeface="Arial"/>
              </a:rPr>
              <a:t> kilometers I </a:t>
            </a:r>
            <a:r>
              <a:rPr lang="nl-NL" sz="1100" spc="-20" err="1">
                <a:solidFill>
                  <a:srgbClr val="2CAD6E"/>
                </a:solidFill>
                <a:latin typeface="BNPPSans-Bold" panose="02000000000000000000" pitchFamily="2" charset="0"/>
                <a:cs typeface="Arial"/>
              </a:rPr>
              <a:t>ride</a:t>
            </a:r>
            <a:r>
              <a:rPr lang="nl-NL" sz="1100" spc="-20">
                <a:solidFill>
                  <a:srgbClr val="2CAD6E"/>
                </a:solidFill>
                <a:latin typeface="BNPPSans-Bold" panose="02000000000000000000" pitchFamily="2" charset="0"/>
                <a:cs typeface="Arial"/>
              </a:rPr>
              <a:t> </a:t>
            </a:r>
            <a:r>
              <a:rPr lang="nl-NL" sz="1100" spc="-20" err="1">
                <a:solidFill>
                  <a:srgbClr val="2CAD6E"/>
                </a:solidFill>
                <a:latin typeface="BNPPSans-Bold" panose="02000000000000000000" pitchFamily="2" charset="0"/>
                <a:cs typeface="Arial"/>
              </a:rPr>
              <a:t>by</a:t>
            </a:r>
            <a:r>
              <a:rPr lang="nl-NL" sz="1100" spc="-20">
                <a:solidFill>
                  <a:srgbClr val="2CAD6E"/>
                </a:solidFill>
                <a:latin typeface="BNPPSans-Bold" panose="02000000000000000000" pitchFamily="2" charset="0"/>
                <a:cs typeface="Arial"/>
              </a:rPr>
              <a:t> bike </a:t>
            </a:r>
            <a:r>
              <a:rPr lang="nl-NL" sz="1100" spc="-20" err="1">
                <a:solidFill>
                  <a:srgbClr val="2CAD6E"/>
                </a:solidFill>
                <a:latin typeface="BNPPSans-Bold" panose="02000000000000000000" pitchFamily="2" charset="0"/>
                <a:cs typeface="Arial"/>
              </a:rPr>
              <a:t>to</a:t>
            </a:r>
            <a:r>
              <a:rPr lang="nl-NL" sz="1100" spc="-20">
                <a:solidFill>
                  <a:srgbClr val="2CAD6E"/>
                </a:solidFill>
                <a:latin typeface="BNPPSans-Bold" panose="02000000000000000000" pitchFamily="2" charset="0"/>
                <a:cs typeface="Arial"/>
              </a:rPr>
              <a:t> </a:t>
            </a:r>
            <a:r>
              <a:rPr lang="nl-NL" sz="1100" spc="-20" err="1">
                <a:solidFill>
                  <a:srgbClr val="2CAD6E"/>
                </a:solidFill>
                <a:latin typeface="BNPPSans-Bold" panose="02000000000000000000" pitchFamily="2" charset="0"/>
                <a:cs typeface="Arial"/>
              </a:rPr>
              <a:t>work</a:t>
            </a:r>
            <a:r>
              <a:rPr lang="nl-NL" sz="1100" spc="-20">
                <a:solidFill>
                  <a:srgbClr val="2CAD6E"/>
                </a:solidFill>
                <a:latin typeface="BNPPSans-Bold" panose="02000000000000000000" pitchFamily="2" charset="0"/>
                <a:cs typeface="Arial"/>
              </a:rPr>
              <a:t>?</a:t>
            </a:r>
          </a:p>
        </p:txBody>
      </p:sp>
      <p:sp>
        <p:nvSpPr>
          <p:cNvPr id="63" name="pole tekstowe 57">
            <a:extLst>
              <a:ext uri="{FF2B5EF4-FFF2-40B4-BE49-F238E27FC236}">
                <a16:creationId xmlns:a16="http://schemas.microsoft.com/office/drawing/2014/main" id="{AAEB0F55-2DC4-DAB1-3906-F45701EBD7D7}"/>
              </a:ext>
            </a:extLst>
          </p:cNvPr>
          <p:cNvSpPr txBox="1"/>
          <p:nvPr/>
        </p:nvSpPr>
        <p:spPr>
          <a:xfrm>
            <a:off x="3331455" y="6371083"/>
            <a:ext cx="3536380" cy="261610"/>
          </a:xfrm>
          <a:prstGeom prst="rect">
            <a:avLst/>
          </a:prstGeom>
          <a:noFill/>
        </p:spPr>
        <p:txBody>
          <a:bodyPr wrap="square">
            <a:spAutoFit/>
          </a:bodyPr>
          <a:lstStyle/>
          <a:p>
            <a:pPr marL="12700" marR="327025" algn="ctr">
              <a:spcBef>
                <a:spcPts val="100"/>
              </a:spcBef>
            </a:pPr>
            <a:r>
              <a:rPr lang="nl-NL" sz="1100" spc="15" err="1">
                <a:solidFill>
                  <a:srgbClr val="2CAD6E"/>
                </a:solidFill>
                <a:latin typeface="BNPPSans-Bold" panose="02000000000000000000" pitchFamily="2" charset="0"/>
                <a:cs typeface="Arial"/>
              </a:rPr>
              <a:t>What</a:t>
            </a:r>
            <a:r>
              <a:rPr lang="nl-NL" sz="1100" spc="15">
                <a:solidFill>
                  <a:srgbClr val="2CAD6E"/>
                </a:solidFill>
                <a:latin typeface="BNPPSans-Bold" panose="02000000000000000000" pitchFamily="2" charset="0"/>
                <a:cs typeface="Arial"/>
              </a:rPr>
              <a:t> </a:t>
            </a:r>
            <a:r>
              <a:rPr lang="nl-NL" sz="1100" spc="15" err="1">
                <a:solidFill>
                  <a:srgbClr val="2CAD6E"/>
                </a:solidFill>
                <a:latin typeface="BNPPSans-Bold" panose="02000000000000000000" pitchFamily="2" charset="0"/>
                <a:cs typeface="Arial"/>
              </a:rPr>
              <a:t>comes</a:t>
            </a:r>
            <a:r>
              <a:rPr lang="nl-NL" sz="1100" spc="15">
                <a:solidFill>
                  <a:srgbClr val="2CAD6E"/>
                </a:solidFill>
                <a:latin typeface="BNPPSans-Bold" panose="02000000000000000000" pitchFamily="2" charset="0"/>
                <a:cs typeface="Arial"/>
              </a:rPr>
              <a:t> </a:t>
            </a:r>
            <a:r>
              <a:rPr lang="nl-NL" sz="1100" spc="15" err="1">
                <a:solidFill>
                  <a:srgbClr val="2CAD6E"/>
                </a:solidFill>
                <a:latin typeface="BNPPSans-Bold" panose="02000000000000000000" pitchFamily="2" charset="0"/>
                <a:cs typeface="Arial"/>
              </a:rPr>
              <a:t>with</a:t>
            </a:r>
            <a:r>
              <a:rPr lang="nl-NL" sz="1100" spc="15">
                <a:solidFill>
                  <a:srgbClr val="2CAD6E"/>
                </a:solidFill>
                <a:latin typeface="BNPPSans-Bold" panose="02000000000000000000" pitchFamily="2" charset="0"/>
                <a:cs typeface="Arial"/>
              </a:rPr>
              <a:t> in lease bike package?</a:t>
            </a:r>
          </a:p>
        </p:txBody>
      </p:sp>
      <p:sp>
        <p:nvSpPr>
          <p:cNvPr id="61" name="pole tekstowe 53">
            <a:extLst>
              <a:ext uri="{FF2B5EF4-FFF2-40B4-BE49-F238E27FC236}">
                <a16:creationId xmlns:a16="http://schemas.microsoft.com/office/drawing/2014/main" id="{61BD20BD-10DE-4356-324D-BC30AE7844D5}"/>
              </a:ext>
            </a:extLst>
          </p:cNvPr>
          <p:cNvSpPr txBox="1"/>
          <p:nvPr/>
        </p:nvSpPr>
        <p:spPr>
          <a:xfrm>
            <a:off x="580042" y="6372322"/>
            <a:ext cx="3024031" cy="443711"/>
          </a:xfrm>
          <a:prstGeom prst="rect">
            <a:avLst/>
          </a:prstGeom>
          <a:noFill/>
        </p:spPr>
        <p:txBody>
          <a:bodyPr wrap="square">
            <a:spAutoFit/>
          </a:bodyPr>
          <a:lstStyle/>
          <a:p>
            <a:pPr marL="12700" marR="327025" algn="ctr">
              <a:lnSpc>
                <a:spcPct val="100000"/>
              </a:lnSpc>
              <a:spcBef>
                <a:spcPts val="100"/>
              </a:spcBef>
            </a:pPr>
            <a:r>
              <a:rPr lang="nl-NL" sz="1100" spc="-65" err="1">
                <a:solidFill>
                  <a:srgbClr val="2CAD6E"/>
                </a:solidFill>
                <a:latin typeface="BNPPSans-Bold" panose="02000000000000000000" pitchFamily="2" charset="0"/>
                <a:cs typeface="Arial"/>
              </a:rPr>
              <a:t>What</a:t>
            </a:r>
            <a:r>
              <a:rPr lang="nl-NL" sz="1100" spc="-65">
                <a:solidFill>
                  <a:srgbClr val="2CAD6E"/>
                </a:solidFill>
                <a:latin typeface="BNPPSans-Bold" panose="02000000000000000000" pitchFamily="2" charset="0"/>
                <a:cs typeface="Arial"/>
              </a:rPr>
              <a:t> </a:t>
            </a:r>
            <a:r>
              <a:rPr lang="nl-NL" sz="1100" spc="-65" err="1">
                <a:solidFill>
                  <a:srgbClr val="2CAD6E"/>
                </a:solidFill>
                <a:latin typeface="BNPPSans-Bold" panose="02000000000000000000" pitchFamily="2" charset="0"/>
                <a:cs typeface="Arial"/>
              </a:rPr>
              <a:t>happens</a:t>
            </a:r>
            <a:r>
              <a:rPr lang="nl-NL" sz="1100" spc="-65">
                <a:solidFill>
                  <a:srgbClr val="2CAD6E"/>
                </a:solidFill>
                <a:latin typeface="BNPPSans-Bold" panose="02000000000000000000" pitchFamily="2" charset="0"/>
                <a:cs typeface="Arial"/>
              </a:rPr>
              <a:t> </a:t>
            </a:r>
            <a:r>
              <a:rPr lang="nl-NL" sz="1100" spc="-65" err="1">
                <a:solidFill>
                  <a:srgbClr val="2CAD6E"/>
                </a:solidFill>
                <a:latin typeface="BNPPSans-Bold" panose="02000000000000000000" pitchFamily="2" charset="0"/>
                <a:cs typeface="Arial"/>
              </a:rPr>
              <a:t>if</a:t>
            </a:r>
            <a:r>
              <a:rPr lang="nl-NL" sz="1100" spc="-65">
                <a:solidFill>
                  <a:srgbClr val="2CAD6E"/>
                </a:solidFill>
                <a:latin typeface="BNPPSans-Bold" panose="02000000000000000000" pitchFamily="2" charset="0"/>
                <a:cs typeface="Arial"/>
              </a:rPr>
              <a:t> I </a:t>
            </a:r>
            <a:r>
              <a:rPr lang="nl-NL" sz="1100" spc="-65" err="1">
                <a:solidFill>
                  <a:srgbClr val="2CAD6E"/>
                </a:solidFill>
                <a:latin typeface="BNPPSans-Bold" panose="02000000000000000000" pitchFamily="2" charset="0"/>
                <a:cs typeface="Arial"/>
              </a:rPr>
              <a:t>leave</a:t>
            </a:r>
            <a:r>
              <a:rPr lang="nl-NL" sz="1100" spc="-65">
                <a:solidFill>
                  <a:srgbClr val="2CAD6E"/>
                </a:solidFill>
                <a:latin typeface="BNPPSans-Bold" panose="02000000000000000000" pitchFamily="2" charset="0"/>
                <a:cs typeface="Arial"/>
              </a:rPr>
              <a:t> </a:t>
            </a:r>
            <a:r>
              <a:rPr lang="nl-NL" sz="1100" spc="-65" err="1">
                <a:solidFill>
                  <a:srgbClr val="2CAD6E"/>
                </a:solidFill>
                <a:latin typeface="BNPPSans-Bold" panose="02000000000000000000" pitchFamily="2" charset="0"/>
                <a:cs typeface="Arial"/>
              </a:rPr>
              <a:t>the</a:t>
            </a:r>
            <a:r>
              <a:rPr lang="nl-NL" sz="1100" spc="-65">
                <a:solidFill>
                  <a:srgbClr val="2CAD6E"/>
                </a:solidFill>
                <a:latin typeface="BNPPSans-Bold" panose="02000000000000000000" pitchFamily="2" charset="0"/>
                <a:cs typeface="Arial"/>
              </a:rPr>
              <a:t> company </a:t>
            </a:r>
            <a:r>
              <a:rPr lang="nl-NL" sz="1100" spc="-65" err="1">
                <a:solidFill>
                  <a:srgbClr val="2CAD6E"/>
                </a:solidFill>
                <a:latin typeface="BNPPSans-Bold" panose="02000000000000000000" pitchFamily="2" charset="0"/>
                <a:cs typeface="Arial"/>
              </a:rPr>
              <a:t>earlier</a:t>
            </a:r>
            <a:r>
              <a:rPr lang="nl-NL" sz="1100" spc="-65">
                <a:solidFill>
                  <a:srgbClr val="2CAD6E"/>
                </a:solidFill>
                <a:latin typeface="BNPPSans-Bold" panose="02000000000000000000" pitchFamily="2" charset="0"/>
                <a:cs typeface="Arial"/>
              </a:rPr>
              <a:t>?</a:t>
            </a:r>
          </a:p>
          <a:p>
            <a:pPr marL="12700" marR="327025" algn="ctr">
              <a:lnSpc>
                <a:spcPct val="100000"/>
              </a:lnSpc>
              <a:spcBef>
                <a:spcPts val="100"/>
              </a:spcBef>
            </a:pPr>
            <a:endParaRPr lang="nl-NL" sz="1100" spc="-65">
              <a:solidFill>
                <a:srgbClr val="2CAD6E"/>
              </a:solidFill>
              <a:latin typeface="BNPPSans-Bold" panose="02000000000000000000" pitchFamily="2" charset="0"/>
              <a:cs typeface="Arial"/>
            </a:endParaRPr>
          </a:p>
        </p:txBody>
      </p:sp>
      <p:sp>
        <p:nvSpPr>
          <p:cNvPr id="62" name="pole tekstowe 55">
            <a:extLst>
              <a:ext uri="{FF2B5EF4-FFF2-40B4-BE49-F238E27FC236}">
                <a16:creationId xmlns:a16="http://schemas.microsoft.com/office/drawing/2014/main" id="{3C4484F4-5BD7-0E95-2E6A-09CFA70F5813}"/>
              </a:ext>
            </a:extLst>
          </p:cNvPr>
          <p:cNvSpPr txBox="1"/>
          <p:nvPr/>
        </p:nvSpPr>
        <p:spPr>
          <a:xfrm>
            <a:off x="3528710" y="5019132"/>
            <a:ext cx="3144553" cy="261610"/>
          </a:xfrm>
          <a:prstGeom prst="rect">
            <a:avLst/>
          </a:prstGeom>
          <a:noFill/>
        </p:spPr>
        <p:txBody>
          <a:bodyPr wrap="square">
            <a:spAutoFit/>
          </a:bodyPr>
          <a:lstStyle/>
          <a:p>
            <a:pPr marL="12700" marR="390525" algn="ctr">
              <a:spcBef>
                <a:spcPts val="100"/>
              </a:spcBef>
            </a:pPr>
            <a:r>
              <a:rPr lang="nl-NL" sz="1100" spc="15">
                <a:solidFill>
                  <a:srgbClr val="2CAD6E"/>
                </a:solidFill>
                <a:latin typeface="BNPPSans-Bold" panose="02000000000000000000" pitchFamily="2" charset="0"/>
                <a:cs typeface="Arial"/>
              </a:rPr>
              <a:t>How long is </a:t>
            </a:r>
            <a:r>
              <a:rPr lang="nl-NL" sz="1100" spc="15" err="1">
                <a:solidFill>
                  <a:srgbClr val="2CAD6E"/>
                </a:solidFill>
                <a:latin typeface="BNPPSans-Bold" panose="02000000000000000000" pitchFamily="2" charset="0"/>
                <a:cs typeface="Arial"/>
              </a:rPr>
              <a:t>the</a:t>
            </a:r>
            <a:r>
              <a:rPr lang="nl-NL" sz="1100" spc="15">
                <a:solidFill>
                  <a:srgbClr val="2CAD6E"/>
                </a:solidFill>
                <a:latin typeface="BNPPSans-Bold" panose="02000000000000000000" pitchFamily="2" charset="0"/>
                <a:cs typeface="Arial"/>
              </a:rPr>
              <a:t> lease contract?</a:t>
            </a:r>
          </a:p>
        </p:txBody>
      </p:sp>
    </p:spTree>
    <p:extLst>
      <p:ext uri="{BB962C8B-B14F-4D97-AF65-F5344CB8AC3E}">
        <p14:creationId xmlns:p14="http://schemas.microsoft.com/office/powerpoint/2010/main" val="2781887194"/>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B7EAA-605D-4A46-F3AF-A200B7114FB6}"/>
            </a:ext>
          </a:extLst>
        </p:cNvPr>
        <p:cNvGrpSpPr/>
        <p:nvPr/>
      </p:nvGrpSpPr>
      <p:grpSpPr>
        <a:xfrm>
          <a:off x="0" y="0"/>
          <a:ext cx="0" cy="0"/>
          <a:chOff x="0" y="0"/>
          <a:chExt cx="0" cy="0"/>
        </a:xfrm>
      </p:grpSpPr>
      <p:pic>
        <p:nvPicPr>
          <p:cNvPr id="26" name="Picture 25" descr="A black background with white text&#10;&#10;AI-generated content may be incorrect.">
            <a:extLst>
              <a:ext uri="{FF2B5EF4-FFF2-40B4-BE49-F238E27FC236}">
                <a16:creationId xmlns:a16="http://schemas.microsoft.com/office/drawing/2014/main" id="{7ADB3C98-6E56-1173-F4FF-7841EB5EDA1B}"/>
              </a:ext>
            </a:extLst>
          </p:cNvPr>
          <p:cNvPicPr>
            <a:picLocks noChangeAspect="1"/>
          </p:cNvPicPr>
          <p:nvPr/>
        </p:nvPicPr>
        <p:blipFill>
          <a:blip r:embed="rId3"/>
          <a:stretch>
            <a:fillRect/>
          </a:stretch>
        </p:blipFill>
        <p:spPr>
          <a:xfrm>
            <a:off x="206097" y="9070498"/>
            <a:ext cx="2081832" cy="647399"/>
          </a:xfrm>
          <a:prstGeom prst="rect">
            <a:avLst/>
          </a:prstGeom>
        </p:spPr>
      </p:pic>
      <p:sp>
        <p:nvSpPr>
          <p:cNvPr id="100" name="TextBox 99">
            <a:extLst>
              <a:ext uri="{FF2B5EF4-FFF2-40B4-BE49-F238E27FC236}">
                <a16:creationId xmlns:a16="http://schemas.microsoft.com/office/drawing/2014/main" id="{2022FE88-5BF1-85F0-6911-90A20386E66F}"/>
              </a:ext>
            </a:extLst>
          </p:cNvPr>
          <p:cNvSpPr txBox="1"/>
          <p:nvPr/>
        </p:nvSpPr>
        <p:spPr>
          <a:xfrm>
            <a:off x="4178227" y="9314474"/>
            <a:ext cx="2428485" cy="307777"/>
          </a:xfrm>
          <a:prstGeom prst="rect">
            <a:avLst/>
          </a:prstGeom>
          <a:noFill/>
        </p:spPr>
        <p:txBody>
          <a:bodyPr wrap="none" rtlCol="0">
            <a:spAutoFit/>
          </a:bodyPr>
          <a:lstStyle/>
          <a:p>
            <a:pPr algn="r"/>
            <a:r>
              <a:rPr lang="en-US" sz="1400">
                <a:solidFill>
                  <a:schemeClr val="bg1"/>
                </a:solidFill>
                <a:latin typeface="BNPP Sans" panose="02000000000000000000" pitchFamily="2" charset="0"/>
              </a:rPr>
              <a:t>For the many journeys in life</a:t>
            </a:r>
          </a:p>
        </p:txBody>
      </p:sp>
      <p:sp>
        <p:nvSpPr>
          <p:cNvPr id="20" name="object 3">
            <a:extLst>
              <a:ext uri="{FF2B5EF4-FFF2-40B4-BE49-F238E27FC236}">
                <a16:creationId xmlns:a16="http://schemas.microsoft.com/office/drawing/2014/main" id="{BBB69B6F-B949-7BA3-E384-69F44B27426F}"/>
              </a:ext>
            </a:extLst>
          </p:cNvPr>
          <p:cNvSpPr txBox="1"/>
          <p:nvPr/>
        </p:nvSpPr>
        <p:spPr>
          <a:xfrm>
            <a:off x="412249" y="345217"/>
            <a:ext cx="5473527" cy="825867"/>
          </a:xfrm>
          <a:prstGeom prst="rect">
            <a:avLst/>
          </a:prstGeom>
        </p:spPr>
        <p:txBody>
          <a:bodyPr vert="horz" wrap="square" lIns="0" tIns="12700" rIns="0" bIns="0" rtlCol="0">
            <a:spAutoFit/>
          </a:bodyPr>
          <a:lstStyle/>
          <a:p>
            <a:pPr marL="12700">
              <a:lnSpc>
                <a:spcPct val="100000"/>
              </a:lnSpc>
              <a:spcBef>
                <a:spcPts val="100"/>
              </a:spcBef>
            </a:pPr>
            <a:r>
              <a:rPr lang="nl-NL" sz="2400" spc="-20">
                <a:solidFill>
                  <a:schemeClr val="bg1"/>
                </a:solidFill>
                <a:latin typeface="BNPPSansCondensed-Bold" panose="02000000000000000000" pitchFamily="2" charset="-18"/>
                <a:cs typeface="Arial"/>
              </a:rPr>
              <a:t>CHOOSE FROM MORE THAN 200 BRANDS AND ALL TYPES OF BIKES!</a:t>
            </a:r>
          </a:p>
          <a:p>
            <a:pPr marL="12700">
              <a:lnSpc>
                <a:spcPct val="100000"/>
              </a:lnSpc>
              <a:spcBef>
                <a:spcPts val="100"/>
              </a:spcBef>
            </a:pPr>
            <a:endParaRPr lang="nl-NL" sz="2800" spc="-20">
              <a:solidFill>
                <a:schemeClr val="bg1"/>
              </a:solidFill>
              <a:latin typeface="BNPPSansCondensed-Bold" panose="02000000000000000000" pitchFamily="2" charset="-18"/>
              <a:cs typeface="Arial"/>
            </a:endParaRPr>
          </a:p>
        </p:txBody>
      </p:sp>
      <p:sp>
        <p:nvSpPr>
          <p:cNvPr id="28" name="Rectangle 27">
            <a:hlinkClick r:id="rId4"/>
            <a:extLst>
              <a:ext uri="{FF2B5EF4-FFF2-40B4-BE49-F238E27FC236}">
                <a16:creationId xmlns:a16="http://schemas.microsoft.com/office/drawing/2014/main" id="{186D0768-02D0-505A-6604-3DF393A2545F}"/>
              </a:ext>
            </a:extLst>
          </p:cNvPr>
          <p:cNvSpPr/>
          <p:nvPr/>
        </p:nvSpPr>
        <p:spPr>
          <a:xfrm>
            <a:off x="359154" y="3861587"/>
            <a:ext cx="6116237" cy="734961"/>
          </a:xfrm>
          <a:prstGeom prst="rect">
            <a:avLst/>
          </a:prstGeom>
          <a:solidFill>
            <a:srgbClr val="98FF9B">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ymbol zastępczy tekstu 8">
            <a:extLst>
              <a:ext uri="{FF2B5EF4-FFF2-40B4-BE49-F238E27FC236}">
                <a16:creationId xmlns:a16="http://schemas.microsoft.com/office/drawing/2014/main" id="{5B1DCDC4-C276-4984-E788-53256901E2D3}"/>
              </a:ext>
            </a:extLst>
          </p:cNvPr>
          <p:cNvSpPr txBox="1">
            <a:spLocks/>
          </p:cNvSpPr>
          <p:nvPr/>
        </p:nvSpPr>
        <p:spPr>
          <a:xfrm>
            <a:off x="438562" y="3940284"/>
            <a:ext cx="3657792" cy="95877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3375" kern="1200">
                <a:solidFill>
                  <a:schemeClr val="bg1"/>
                </a:solidFill>
                <a:latin typeface="BNPPSansCondensed-ExtraBold" panose="02000000000000000000" pitchFamily="2" charset="-18"/>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BNPPSansCondensed-ExtraBold" panose="02000000000000000000" pitchFamily="2" charset="-18"/>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BNPPSansCondensed-ExtraBold" panose="02000000000000000000" pitchFamily="2" charset="-18"/>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pl-PL" sz="2800">
                <a:latin typeface="BNPP Sans Condensed" panose="02000000000000000000" pitchFamily="2" charset="77"/>
              </a:rPr>
              <a:t>CHECK THE ENTIRE ASSORTMENT</a:t>
            </a:r>
          </a:p>
        </p:txBody>
      </p:sp>
      <p:sp>
        <p:nvSpPr>
          <p:cNvPr id="31" name="Symbol zastępczy tekstu 8">
            <a:extLst>
              <a:ext uri="{FF2B5EF4-FFF2-40B4-BE49-F238E27FC236}">
                <a16:creationId xmlns:a16="http://schemas.microsoft.com/office/drawing/2014/main" id="{E44268B3-E428-122B-C1C0-F557F82CA9D3}"/>
              </a:ext>
            </a:extLst>
          </p:cNvPr>
          <p:cNvSpPr txBox="1">
            <a:spLocks/>
          </p:cNvSpPr>
          <p:nvPr/>
        </p:nvSpPr>
        <p:spPr>
          <a:xfrm>
            <a:off x="3751306" y="4114271"/>
            <a:ext cx="2134470" cy="83860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3375" kern="1200">
                <a:solidFill>
                  <a:schemeClr val="bg1"/>
                </a:solidFill>
                <a:latin typeface="BNPPSansCondensed-ExtraBold" panose="02000000000000000000" pitchFamily="2" charset="-18"/>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BNPPSansCondensed-ExtraBold" panose="02000000000000000000" pitchFamily="2" charset="-18"/>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BNPPSansCondensed-ExtraBold" panose="02000000000000000000" pitchFamily="2" charset="-18"/>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NPPSansCondensed-ExtraBold" panose="02000000000000000000" pitchFamily="2" charset="-18"/>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ts val="2020"/>
              </a:lnSpc>
            </a:pPr>
            <a:r>
              <a:rPr lang="pl-PL" sz="2800">
                <a:latin typeface="BNPP Sans Condensed" panose="02000000000000000000" pitchFamily="2" charset="77"/>
              </a:rPr>
              <a:t>CLICK HERE</a:t>
            </a:r>
          </a:p>
        </p:txBody>
      </p:sp>
      <p:sp>
        <p:nvSpPr>
          <p:cNvPr id="32" name="Rectangle 31">
            <a:extLst>
              <a:ext uri="{FF2B5EF4-FFF2-40B4-BE49-F238E27FC236}">
                <a16:creationId xmlns:a16="http://schemas.microsoft.com/office/drawing/2014/main" id="{08B5B194-A9E7-70E3-CF10-46DD025CFA27}"/>
              </a:ext>
            </a:extLst>
          </p:cNvPr>
          <p:cNvSpPr/>
          <p:nvPr/>
        </p:nvSpPr>
        <p:spPr>
          <a:xfrm>
            <a:off x="4175762" y="3959221"/>
            <a:ext cx="2080258" cy="539691"/>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white line drawing of a bicycle&#10;&#10;AI-generated content may be incorrect.">
            <a:extLst>
              <a:ext uri="{FF2B5EF4-FFF2-40B4-BE49-F238E27FC236}">
                <a16:creationId xmlns:a16="http://schemas.microsoft.com/office/drawing/2014/main" id="{79DF2ACD-7B53-209F-CD57-D14EE3614202}"/>
              </a:ext>
            </a:extLst>
          </p:cNvPr>
          <p:cNvPicPr>
            <a:picLocks noChangeAspect="1"/>
          </p:cNvPicPr>
          <p:nvPr/>
        </p:nvPicPr>
        <p:blipFill>
          <a:blip r:embed="rId5"/>
          <a:stretch>
            <a:fillRect/>
          </a:stretch>
        </p:blipFill>
        <p:spPr>
          <a:xfrm>
            <a:off x="5448426" y="4028508"/>
            <a:ext cx="633945" cy="349594"/>
          </a:xfrm>
          <a:prstGeom prst="rect">
            <a:avLst/>
          </a:prstGeom>
        </p:spPr>
      </p:pic>
      <p:pic>
        <p:nvPicPr>
          <p:cNvPr id="22" name="Picture 21" descr="A person riding a bicycle&#10;&#10;AI-generated content may be incorrect.">
            <a:extLst>
              <a:ext uri="{FF2B5EF4-FFF2-40B4-BE49-F238E27FC236}">
                <a16:creationId xmlns:a16="http://schemas.microsoft.com/office/drawing/2014/main" id="{70E87337-6A38-65F5-E3C7-903443041F38}"/>
              </a:ext>
            </a:extLst>
          </p:cNvPr>
          <p:cNvPicPr>
            <a:picLocks noChangeAspect="1"/>
          </p:cNvPicPr>
          <p:nvPr/>
        </p:nvPicPr>
        <p:blipFill>
          <a:blip r:embed="rId6"/>
          <a:stretch>
            <a:fillRect/>
          </a:stretch>
        </p:blipFill>
        <p:spPr>
          <a:xfrm>
            <a:off x="347473" y="4843751"/>
            <a:ext cx="6190644" cy="4129111"/>
          </a:xfrm>
          <a:prstGeom prst="rect">
            <a:avLst/>
          </a:prstGeom>
        </p:spPr>
      </p:pic>
      <p:pic>
        <p:nvPicPr>
          <p:cNvPr id="39" name="Obraz 4">
            <a:extLst>
              <a:ext uri="{FF2B5EF4-FFF2-40B4-BE49-F238E27FC236}">
                <a16:creationId xmlns:a16="http://schemas.microsoft.com/office/drawing/2014/main" id="{112BE43C-2A48-61C1-7B64-6107690F31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7792" y="2189941"/>
            <a:ext cx="1460604" cy="371586"/>
          </a:xfrm>
          <a:prstGeom prst="rect">
            <a:avLst/>
          </a:prstGeom>
        </p:spPr>
      </p:pic>
      <p:pic>
        <p:nvPicPr>
          <p:cNvPr id="40" name="Obraz 6">
            <a:extLst>
              <a:ext uri="{FF2B5EF4-FFF2-40B4-BE49-F238E27FC236}">
                <a16:creationId xmlns:a16="http://schemas.microsoft.com/office/drawing/2014/main" id="{E43C91C5-4BA1-179E-95E6-24DCD468CE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4754" y="988830"/>
            <a:ext cx="633550" cy="544896"/>
          </a:xfrm>
          <a:prstGeom prst="rect">
            <a:avLst/>
          </a:prstGeom>
        </p:spPr>
      </p:pic>
      <p:pic>
        <p:nvPicPr>
          <p:cNvPr id="41" name="Obraz 8">
            <a:extLst>
              <a:ext uri="{FF2B5EF4-FFF2-40B4-BE49-F238E27FC236}">
                <a16:creationId xmlns:a16="http://schemas.microsoft.com/office/drawing/2014/main" id="{2653430A-331A-8472-3D42-FA9E31CFBE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6174" y="1656034"/>
            <a:ext cx="1344414" cy="394238"/>
          </a:xfrm>
          <a:prstGeom prst="rect">
            <a:avLst/>
          </a:prstGeom>
        </p:spPr>
      </p:pic>
      <p:pic>
        <p:nvPicPr>
          <p:cNvPr id="42" name="Obraz 10">
            <a:extLst>
              <a:ext uri="{FF2B5EF4-FFF2-40B4-BE49-F238E27FC236}">
                <a16:creationId xmlns:a16="http://schemas.microsoft.com/office/drawing/2014/main" id="{C436B341-08C9-F2FC-89AD-534AEC4811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7877" y="1666055"/>
            <a:ext cx="1558323" cy="371586"/>
          </a:xfrm>
          <a:prstGeom prst="rect">
            <a:avLst/>
          </a:prstGeom>
        </p:spPr>
      </p:pic>
      <p:pic>
        <p:nvPicPr>
          <p:cNvPr id="43" name="Obraz 14">
            <a:extLst>
              <a:ext uri="{FF2B5EF4-FFF2-40B4-BE49-F238E27FC236}">
                <a16:creationId xmlns:a16="http://schemas.microsoft.com/office/drawing/2014/main" id="{96F407F8-3C51-9B0D-1C00-9F136999D5A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5540" y="1077701"/>
            <a:ext cx="1215964" cy="400916"/>
          </a:xfrm>
          <a:prstGeom prst="rect">
            <a:avLst/>
          </a:prstGeom>
        </p:spPr>
      </p:pic>
      <p:pic>
        <p:nvPicPr>
          <p:cNvPr id="44" name="Obraz 16">
            <a:extLst>
              <a:ext uri="{FF2B5EF4-FFF2-40B4-BE49-F238E27FC236}">
                <a16:creationId xmlns:a16="http://schemas.microsoft.com/office/drawing/2014/main" id="{B18C1B86-B4E0-9D8D-0250-27AD2362A70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51475" y="2735130"/>
            <a:ext cx="1296100" cy="305218"/>
          </a:xfrm>
          <a:prstGeom prst="rect">
            <a:avLst/>
          </a:prstGeom>
        </p:spPr>
      </p:pic>
      <p:pic>
        <p:nvPicPr>
          <p:cNvPr id="45" name="Obraz 19">
            <a:extLst>
              <a:ext uri="{FF2B5EF4-FFF2-40B4-BE49-F238E27FC236}">
                <a16:creationId xmlns:a16="http://schemas.microsoft.com/office/drawing/2014/main" id="{2DC8D751-B15C-083D-29A1-1B76F471083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78382" y="2153315"/>
            <a:ext cx="1460604" cy="379321"/>
          </a:xfrm>
          <a:prstGeom prst="rect">
            <a:avLst/>
          </a:prstGeom>
        </p:spPr>
      </p:pic>
      <p:pic>
        <p:nvPicPr>
          <p:cNvPr id="46" name="Obraz 23">
            <a:extLst>
              <a:ext uri="{FF2B5EF4-FFF2-40B4-BE49-F238E27FC236}">
                <a16:creationId xmlns:a16="http://schemas.microsoft.com/office/drawing/2014/main" id="{2C38EB5F-8362-1CCA-2F97-80150CA7EC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89919" y="1665793"/>
            <a:ext cx="1427354" cy="351950"/>
          </a:xfrm>
          <a:prstGeom prst="rect">
            <a:avLst/>
          </a:prstGeom>
        </p:spPr>
      </p:pic>
      <p:pic>
        <p:nvPicPr>
          <p:cNvPr id="47" name="Obraz 29">
            <a:extLst>
              <a:ext uri="{FF2B5EF4-FFF2-40B4-BE49-F238E27FC236}">
                <a16:creationId xmlns:a16="http://schemas.microsoft.com/office/drawing/2014/main" id="{623BE32C-F3AB-4DBA-8791-518DE4DFA36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7149" y="3235384"/>
            <a:ext cx="1427354" cy="452524"/>
          </a:xfrm>
          <a:prstGeom prst="rect">
            <a:avLst/>
          </a:prstGeom>
        </p:spPr>
      </p:pic>
      <p:pic>
        <p:nvPicPr>
          <p:cNvPr id="48" name="Obraz 32">
            <a:extLst>
              <a:ext uri="{FF2B5EF4-FFF2-40B4-BE49-F238E27FC236}">
                <a16:creationId xmlns:a16="http://schemas.microsoft.com/office/drawing/2014/main" id="{089BB30E-0157-906F-B563-1DB19F89794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65039" y="3228929"/>
            <a:ext cx="1460604" cy="393240"/>
          </a:xfrm>
          <a:prstGeom prst="rect">
            <a:avLst/>
          </a:prstGeom>
        </p:spPr>
      </p:pic>
      <p:pic>
        <p:nvPicPr>
          <p:cNvPr id="49" name="Obraz 34">
            <a:extLst>
              <a:ext uri="{FF2B5EF4-FFF2-40B4-BE49-F238E27FC236}">
                <a16:creationId xmlns:a16="http://schemas.microsoft.com/office/drawing/2014/main" id="{5FB3B9A5-3394-155B-E853-5877009E6FE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99792" y="986891"/>
            <a:ext cx="715314" cy="544896"/>
          </a:xfrm>
          <a:prstGeom prst="rect">
            <a:avLst/>
          </a:prstGeom>
        </p:spPr>
      </p:pic>
      <p:pic>
        <p:nvPicPr>
          <p:cNvPr id="50" name="Obraz 36">
            <a:extLst>
              <a:ext uri="{FF2B5EF4-FFF2-40B4-BE49-F238E27FC236}">
                <a16:creationId xmlns:a16="http://schemas.microsoft.com/office/drawing/2014/main" id="{0271F0B7-7670-6600-FE89-AA9C46D2DA7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5220" y="2167627"/>
            <a:ext cx="1224699" cy="389170"/>
          </a:xfrm>
          <a:prstGeom prst="rect">
            <a:avLst/>
          </a:prstGeom>
        </p:spPr>
      </p:pic>
      <p:pic>
        <p:nvPicPr>
          <p:cNvPr id="51" name="Obraz 42">
            <a:extLst>
              <a:ext uri="{FF2B5EF4-FFF2-40B4-BE49-F238E27FC236}">
                <a16:creationId xmlns:a16="http://schemas.microsoft.com/office/drawing/2014/main" id="{B6E3965A-22A6-0E32-F335-18C05F30FD7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356241" y="1070634"/>
            <a:ext cx="1716263" cy="411040"/>
          </a:xfrm>
          <a:prstGeom prst="rect">
            <a:avLst/>
          </a:prstGeom>
        </p:spPr>
      </p:pic>
      <p:pic>
        <p:nvPicPr>
          <p:cNvPr id="52" name="Obraz 44">
            <a:extLst>
              <a:ext uri="{FF2B5EF4-FFF2-40B4-BE49-F238E27FC236}">
                <a16:creationId xmlns:a16="http://schemas.microsoft.com/office/drawing/2014/main" id="{CA891479-74A3-0D48-3FB9-CA5F506D7B4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31235" y="3223563"/>
            <a:ext cx="1460604" cy="465826"/>
          </a:xfrm>
          <a:prstGeom prst="rect">
            <a:avLst/>
          </a:prstGeom>
        </p:spPr>
      </p:pic>
      <p:pic>
        <p:nvPicPr>
          <p:cNvPr id="53" name="Obraz 46">
            <a:extLst>
              <a:ext uri="{FF2B5EF4-FFF2-40B4-BE49-F238E27FC236}">
                <a16:creationId xmlns:a16="http://schemas.microsoft.com/office/drawing/2014/main" id="{14922C13-4055-46B0-B811-B1565F717B3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30375" y="2515740"/>
            <a:ext cx="1078309" cy="542383"/>
          </a:xfrm>
          <a:prstGeom prst="rect">
            <a:avLst/>
          </a:prstGeom>
        </p:spPr>
      </p:pic>
      <p:pic>
        <p:nvPicPr>
          <p:cNvPr id="54" name="Obraz 48">
            <a:extLst>
              <a:ext uri="{FF2B5EF4-FFF2-40B4-BE49-F238E27FC236}">
                <a16:creationId xmlns:a16="http://schemas.microsoft.com/office/drawing/2014/main" id="{2FF2DC95-BBD7-CBC6-5718-D9EA4DA3414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21191" y="1672523"/>
            <a:ext cx="1558323" cy="348403"/>
          </a:xfrm>
          <a:prstGeom prst="rect">
            <a:avLst/>
          </a:prstGeom>
        </p:spPr>
      </p:pic>
      <p:pic>
        <p:nvPicPr>
          <p:cNvPr id="55" name="Obraz 50">
            <a:extLst>
              <a:ext uri="{FF2B5EF4-FFF2-40B4-BE49-F238E27FC236}">
                <a16:creationId xmlns:a16="http://schemas.microsoft.com/office/drawing/2014/main" id="{216469DA-4FC5-777A-00BE-AFB2BEBC76F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20092" y="3302384"/>
            <a:ext cx="1396521" cy="319813"/>
          </a:xfrm>
          <a:prstGeom prst="rect">
            <a:avLst/>
          </a:prstGeom>
        </p:spPr>
      </p:pic>
      <p:pic>
        <p:nvPicPr>
          <p:cNvPr id="56" name="Obraz 52">
            <a:extLst>
              <a:ext uri="{FF2B5EF4-FFF2-40B4-BE49-F238E27FC236}">
                <a16:creationId xmlns:a16="http://schemas.microsoft.com/office/drawing/2014/main" id="{A69692F9-8BAD-D2F7-532C-8CFBA28EF9C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349318" y="2692561"/>
            <a:ext cx="1078309" cy="493446"/>
          </a:xfrm>
          <a:prstGeom prst="rect">
            <a:avLst/>
          </a:prstGeom>
        </p:spPr>
      </p:pic>
    </p:spTree>
    <p:extLst>
      <p:ext uri="{BB962C8B-B14F-4D97-AF65-F5344CB8AC3E}">
        <p14:creationId xmlns:p14="http://schemas.microsoft.com/office/powerpoint/2010/main" val="138446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FF4D2-291D-4A3F-2600-5EB5D45ADB59}"/>
            </a:ext>
          </a:extLst>
        </p:cNvPr>
        <p:cNvGrpSpPr/>
        <p:nvPr/>
      </p:nvGrpSpPr>
      <p:grpSpPr>
        <a:xfrm>
          <a:off x="0" y="0"/>
          <a:ext cx="0" cy="0"/>
          <a:chOff x="0" y="0"/>
          <a:chExt cx="0" cy="0"/>
        </a:xfrm>
      </p:grpSpPr>
      <p:pic>
        <p:nvPicPr>
          <p:cNvPr id="26" name="Picture 25" descr="A black background with white text&#10;&#10;AI-generated content may be incorrect.">
            <a:extLst>
              <a:ext uri="{FF2B5EF4-FFF2-40B4-BE49-F238E27FC236}">
                <a16:creationId xmlns:a16="http://schemas.microsoft.com/office/drawing/2014/main" id="{16FC050D-C2E7-DB81-C27C-033C31B3C93F}"/>
              </a:ext>
            </a:extLst>
          </p:cNvPr>
          <p:cNvPicPr>
            <a:picLocks noChangeAspect="1"/>
          </p:cNvPicPr>
          <p:nvPr/>
        </p:nvPicPr>
        <p:blipFill>
          <a:blip r:embed="rId4"/>
          <a:stretch>
            <a:fillRect/>
          </a:stretch>
        </p:blipFill>
        <p:spPr>
          <a:xfrm>
            <a:off x="206097" y="9070498"/>
            <a:ext cx="2081832" cy="647399"/>
          </a:xfrm>
          <a:prstGeom prst="rect">
            <a:avLst/>
          </a:prstGeom>
        </p:spPr>
      </p:pic>
      <p:sp>
        <p:nvSpPr>
          <p:cNvPr id="100" name="TextBox 99">
            <a:extLst>
              <a:ext uri="{FF2B5EF4-FFF2-40B4-BE49-F238E27FC236}">
                <a16:creationId xmlns:a16="http://schemas.microsoft.com/office/drawing/2014/main" id="{0F0D72B1-9EF8-ABE6-67B8-6A4DA08CC7B6}"/>
              </a:ext>
            </a:extLst>
          </p:cNvPr>
          <p:cNvSpPr txBox="1"/>
          <p:nvPr/>
        </p:nvSpPr>
        <p:spPr>
          <a:xfrm>
            <a:off x="4178227" y="9314474"/>
            <a:ext cx="2428485" cy="307777"/>
          </a:xfrm>
          <a:prstGeom prst="rect">
            <a:avLst/>
          </a:prstGeom>
          <a:noFill/>
        </p:spPr>
        <p:txBody>
          <a:bodyPr wrap="none" rtlCol="0">
            <a:spAutoFit/>
          </a:bodyPr>
          <a:lstStyle/>
          <a:p>
            <a:pPr algn="r"/>
            <a:r>
              <a:rPr lang="en-US" sz="1400">
                <a:solidFill>
                  <a:schemeClr val="bg1"/>
                </a:solidFill>
                <a:latin typeface="BNPPSans" panose="02000000000000000000" pitchFamily="2" charset="0"/>
              </a:rPr>
              <a:t>For the many journeys in life</a:t>
            </a:r>
          </a:p>
        </p:txBody>
      </p:sp>
      <p:sp>
        <p:nvSpPr>
          <p:cNvPr id="2" name="object 3">
            <a:extLst>
              <a:ext uri="{FF2B5EF4-FFF2-40B4-BE49-F238E27FC236}">
                <a16:creationId xmlns:a16="http://schemas.microsoft.com/office/drawing/2014/main" id="{35D9E680-1A2C-C51C-FC01-146FF5F830FB}"/>
              </a:ext>
            </a:extLst>
          </p:cNvPr>
          <p:cNvSpPr txBox="1"/>
          <p:nvPr/>
        </p:nvSpPr>
        <p:spPr>
          <a:xfrm>
            <a:off x="657056" y="969268"/>
            <a:ext cx="5743743" cy="443711"/>
          </a:xfrm>
          <a:prstGeom prst="rect">
            <a:avLst/>
          </a:prstGeom>
        </p:spPr>
        <p:txBody>
          <a:bodyPr vert="horz" wrap="square" lIns="0" tIns="12700" rIns="0" bIns="0" rtlCol="0">
            <a:spAutoFit/>
          </a:bodyPr>
          <a:lstStyle/>
          <a:p>
            <a:pPr marL="12700">
              <a:lnSpc>
                <a:spcPct val="100000"/>
              </a:lnSpc>
              <a:spcBef>
                <a:spcPts val="100"/>
              </a:spcBef>
            </a:pPr>
            <a:r>
              <a:rPr lang="nl-NL" sz="2800" spc="-20">
                <a:solidFill>
                  <a:schemeClr val="bg1"/>
                </a:solidFill>
                <a:latin typeface="BNPPSansCondensed-Bold" panose="02000000000000000000" pitchFamily="2" charset="-18"/>
                <a:cs typeface="Arial"/>
              </a:rPr>
              <a:t>ALL INFORMATION TO BE FOUND ON THE INFORMATION PAGE</a:t>
            </a:r>
          </a:p>
        </p:txBody>
      </p:sp>
      <p:sp>
        <p:nvSpPr>
          <p:cNvPr id="16" name="Rectangle 15">
            <a:extLst>
              <a:ext uri="{FF2B5EF4-FFF2-40B4-BE49-F238E27FC236}">
                <a16:creationId xmlns:a16="http://schemas.microsoft.com/office/drawing/2014/main" id="{088E5F56-E02A-121A-9DD2-9138689F7102}"/>
              </a:ext>
            </a:extLst>
          </p:cNvPr>
          <p:cNvSpPr/>
          <p:nvPr/>
        </p:nvSpPr>
        <p:spPr>
          <a:xfrm>
            <a:off x="2349000" y="1837908"/>
            <a:ext cx="2160000" cy="216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a:solidFill>
                  <a:schemeClr val="tx1"/>
                </a:solidFill>
              </a:rPr>
              <a:t>QR-CODE</a:t>
            </a:r>
            <a:endParaRPr lang="nl-NL">
              <a:solidFill>
                <a:schemeClr val="tx1"/>
              </a:solidFill>
            </a:endParaRPr>
          </a:p>
        </p:txBody>
      </p:sp>
      <p:pic>
        <p:nvPicPr>
          <p:cNvPr id="33" name="Obraz 41" descr="Obraz zawierający szkic, symbol, biały, Grafika&#10;&#10;Opis wygenerowany automatycznie">
            <a:extLst>
              <a:ext uri="{FF2B5EF4-FFF2-40B4-BE49-F238E27FC236}">
                <a16:creationId xmlns:a16="http://schemas.microsoft.com/office/drawing/2014/main" id="{D88D8CB9-2D00-1E9A-A635-920F73C408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533703" flipV="1">
            <a:off x="1679262" y="1606689"/>
            <a:ext cx="302083" cy="976599"/>
          </a:xfrm>
          <a:prstGeom prst="rect">
            <a:avLst/>
          </a:prstGeom>
        </p:spPr>
      </p:pic>
      <p:sp>
        <p:nvSpPr>
          <p:cNvPr id="28" name="Prostokąt 7">
            <a:extLst>
              <a:ext uri="{FF2B5EF4-FFF2-40B4-BE49-F238E27FC236}">
                <a16:creationId xmlns:a16="http://schemas.microsoft.com/office/drawing/2014/main" id="{862669AB-D136-83C7-5E0F-37AE58F33342}"/>
              </a:ext>
            </a:extLst>
          </p:cNvPr>
          <p:cNvSpPr/>
          <p:nvPr/>
        </p:nvSpPr>
        <p:spPr>
          <a:xfrm>
            <a:off x="206097" y="5204442"/>
            <a:ext cx="6400615" cy="3612987"/>
          </a:xfrm>
          <a:prstGeom prst="rect">
            <a:avLst/>
          </a:prstGeom>
          <a:solidFill>
            <a:schemeClr val="tx1">
              <a:lumMod val="85000"/>
              <a:lumOff val="15000"/>
              <a:alpha val="66000"/>
            </a:schemeClr>
          </a:solidFill>
          <a:ln w="28575">
            <a:solidFill>
              <a:srgbClr val="017B4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algn="ctr"/>
            <a:endParaRPr lang="pl-PL" sz="1400">
              <a:solidFill>
                <a:schemeClr val="tx1"/>
              </a:solidFill>
            </a:endParaRPr>
          </a:p>
        </p:txBody>
      </p:sp>
      <p:sp>
        <p:nvSpPr>
          <p:cNvPr id="32" name="pole tekstowe 4">
            <a:extLst>
              <a:ext uri="{FF2B5EF4-FFF2-40B4-BE49-F238E27FC236}">
                <a16:creationId xmlns:a16="http://schemas.microsoft.com/office/drawing/2014/main" id="{0FF26661-4B55-B38E-4079-027FB876F50E}"/>
              </a:ext>
            </a:extLst>
          </p:cNvPr>
          <p:cNvSpPr txBox="1"/>
          <p:nvPr/>
        </p:nvSpPr>
        <p:spPr>
          <a:xfrm>
            <a:off x="-1273033" y="5348135"/>
            <a:ext cx="9358874" cy="1354217"/>
          </a:xfrm>
          <a:prstGeom prst="rect">
            <a:avLst/>
          </a:prstGeom>
          <a:noFill/>
        </p:spPr>
        <p:txBody>
          <a:bodyPr wrap="square">
            <a:spAutoFit/>
          </a:bodyPr>
          <a:lstStyle/>
          <a:p>
            <a:pPr algn="ctr" defTabSz="1212635"/>
            <a:r>
              <a:rPr lang="nl-NL" sz="5400" b="1" err="1">
                <a:solidFill>
                  <a:srgbClr val="FFFFFF"/>
                </a:solidFill>
                <a:latin typeface="BNPPSansCondensed-Bold" panose="02000000000000000000" pitchFamily="2" charset="-18"/>
              </a:rPr>
              <a:t>Any</a:t>
            </a:r>
            <a:r>
              <a:rPr lang="nl-NL" sz="5400" b="1">
                <a:solidFill>
                  <a:srgbClr val="FFFFFF"/>
                </a:solidFill>
                <a:latin typeface="BNPPSansCondensed-Bold" panose="02000000000000000000" pitchFamily="2" charset="-18"/>
              </a:rPr>
              <a:t> </a:t>
            </a:r>
            <a:r>
              <a:rPr lang="nl-NL" sz="5400" b="1" err="1">
                <a:solidFill>
                  <a:srgbClr val="FFFFFF"/>
                </a:solidFill>
                <a:latin typeface="BNPPSansCondensed-Bold" panose="02000000000000000000" pitchFamily="2" charset="-18"/>
              </a:rPr>
              <a:t>questions</a:t>
            </a:r>
            <a:r>
              <a:rPr lang="nl-NL" sz="5400" b="1">
                <a:solidFill>
                  <a:srgbClr val="FFFFFF"/>
                </a:solidFill>
                <a:latin typeface="BNPPSansCondensed-Bold" panose="02000000000000000000" pitchFamily="2" charset="-18"/>
              </a:rPr>
              <a:t>? </a:t>
            </a:r>
            <a:br>
              <a:rPr lang="nl-NL" sz="5400" b="1">
                <a:solidFill>
                  <a:srgbClr val="FFFFFF"/>
                </a:solidFill>
                <a:latin typeface="BNPPSansCondensed" panose="02000000000000000000" pitchFamily="2" charset="-18"/>
              </a:rPr>
            </a:br>
            <a:r>
              <a:rPr lang="nl-NL" sz="2800" b="1" err="1">
                <a:solidFill>
                  <a:srgbClr val="FFFFFF"/>
                </a:solidFill>
                <a:latin typeface="BNPPSansCondensed" panose="02000000000000000000" pitchFamily="2" charset="-18"/>
              </a:rPr>
              <a:t>This</a:t>
            </a:r>
            <a:r>
              <a:rPr lang="nl-NL" sz="2800" b="1">
                <a:solidFill>
                  <a:srgbClr val="FFFFFF"/>
                </a:solidFill>
                <a:latin typeface="BNPPSansCondensed" panose="02000000000000000000" pitchFamily="2" charset="-18"/>
              </a:rPr>
              <a:t> is </a:t>
            </a:r>
            <a:r>
              <a:rPr lang="nl-NL" sz="2800" b="1" err="1">
                <a:solidFill>
                  <a:srgbClr val="FFFFFF"/>
                </a:solidFill>
                <a:latin typeface="BNPPSansCondensed" panose="02000000000000000000" pitchFamily="2" charset="-18"/>
              </a:rPr>
              <a:t>how</a:t>
            </a:r>
            <a:r>
              <a:rPr lang="nl-NL" sz="2800" b="1">
                <a:solidFill>
                  <a:srgbClr val="FFFFFF"/>
                </a:solidFill>
                <a:latin typeface="BNPPSansCondensed" panose="02000000000000000000" pitchFamily="2" charset="-18"/>
              </a:rPr>
              <a:t> </a:t>
            </a:r>
            <a:r>
              <a:rPr lang="nl-NL" sz="2800" b="1" err="1">
                <a:solidFill>
                  <a:srgbClr val="FFFFFF"/>
                </a:solidFill>
                <a:latin typeface="BNPPSansCondensed" panose="02000000000000000000" pitchFamily="2" charset="-18"/>
              </a:rPr>
              <a:t>you</a:t>
            </a:r>
            <a:r>
              <a:rPr lang="nl-NL" sz="2800" b="1">
                <a:solidFill>
                  <a:srgbClr val="FFFFFF"/>
                </a:solidFill>
                <a:latin typeface="BNPPSansCondensed" panose="02000000000000000000" pitchFamily="2" charset="-18"/>
              </a:rPr>
              <a:t> contact </a:t>
            </a:r>
            <a:r>
              <a:rPr lang="nl-NL" sz="2800" b="1" err="1">
                <a:solidFill>
                  <a:srgbClr val="FFFFFF"/>
                </a:solidFill>
                <a:latin typeface="BNPPSansCondensed" panose="02000000000000000000" pitchFamily="2" charset="-18"/>
              </a:rPr>
              <a:t>us</a:t>
            </a:r>
            <a:r>
              <a:rPr lang="nl-NL" sz="2800">
                <a:solidFill>
                  <a:srgbClr val="FFFFFF"/>
                </a:solidFill>
                <a:latin typeface="BNPPSansCondensed" panose="02000000000000000000" pitchFamily="2" charset="-18"/>
              </a:rPr>
              <a:t>!</a:t>
            </a:r>
            <a:endParaRPr lang="nl-NL" sz="5400">
              <a:solidFill>
                <a:srgbClr val="00915A"/>
              </a:solidFill>
              <a:latin typeface="BNPPSansCondensed" panose="02000000000000000000" pitchFamily="2" charset="-18"/>
            </a:endParaRPr>
          </a:p>
        </p:txBody>
      </p:sp>
      <p:sp>
        <p:nvSpPr>
          <p:cNvPr id="34" name="pole tekstowe 6">
            <a:extLst>
              <a:ext uri="{FF2B5EF4-FFF2-40B4-BE49-F238E27FC236}">
                <a16:creationId xmlns:a16="http://schemas.microsoft.com/office/drawing/2014/main" id="{10925C65-EE61-3D7A-9EE9-BA65C1001E00}"/>
              </a:ext>
            </a:extLst>
          </p:cNvPr>
          <p:cNvSpPr txBox="1"/>
          <p:nvPr/>
        </p:nvSpPr>
        <p:spPr>
          <a:xfrm>
            <a:off x="2769057" y="6904397"/>
            <a:ext cx="1943766" cy="1076969"/>
          </a:xfrm>
          <a:prstGeom prst="rect">
            <a:avLst/>
          </a:prstGeom>
          <a:noFill/>
        </p:spPr>
        <p:txBody>
          <a:bodyPr wrap="square">
            <a:spAutoFit/>
          </a:bodyPr>
          <a:lstStyle/>
          <a:p>
            <a:pPr defTabSz="1212635">
              <a:spcAft>
                <a:spcPts val="1200"/>
              </a:spcAft>
            </a:pPr>
            <a:r>
              <a:rPr lang="pl-PL">
                <a:solidFill>
                  <a:srgbClr val="FFFFFF"/>
                </a:solidFill>
                <a:latin typeface="BNPPSans-Light" panose="02000503020000020004" pitchFamily="2" charset="-18"/>
              </a:rPr>
              <a:t>020-2625990</a:t>
            </a:r>
          </a:p>
          <a:p>
            <a:pPr defTabSz="1212635">
              <a:spcAft>
                <a:spcPts val="1200"/>
              </a:spcAft>
            </a:pPr>
            <a:br>
              <a:rPr lang="pl-PL">
                <a:solidFill>
                  <a:srgbClr val="FFFFFF"/>
                </a:solidFill>
                <a:latin typeface="BNPPSans-Light" panose="02000503020000020004" pitchFamily="2" charset="-18"/>
              </a:rPr>
            </a:br>
            <a:endParaRPr lang="nl-NL">
              <a:solidFill>
                <a:srgbClr val="FFFFFF"/>
              </a:solidFill>
              <a:latin typeface="BNPPSans-Light" panose="02000503020000020004" pitchFamily="2" charset="-18"/>
            </a:endParaRPr>
          </a:p>
        </p:txBody>
      </p:sp>
      <p:sp>
        <p:nvSpPr>
          <p:cNvPr id="35" name="Rechthoek 6">
            <a:extLst>
              <a:ext uri="{FF2B5EF4-FFF2-40B4-BE49-F238E27FC236}">
                <a16:creationId xmlns:a16="http://schemas.microsoft.com/office/drawing/2014/main" id="{ABB31F75-8EC9-B306-06C7-9B1A47D732C1}"/>
              </a:ext>
            </a:extLst>
          </p:cNvPr>
          <p:cNvSpPr/>
          <p:nvPr/>
        </p:nvSpPr>
        <p:spPr>
          <a:xfrm>
            <a:off x="2774970" y="7260982"/>
            <a:ext cx="1931939" cy="1131079"/>
          </a:xfrm>
          <a:prstGeom prst="rect">
            <a:avLst/>
          </a:prstGeom>
        </p:spPr>
        <p:txBody>
          <a:bodyPr wrap="none">
            <a:spAutoFit/>
          </a:bodyPr>
          <a:lstStyle/>
          <a:p>
            <a:pPr>
              <a:lnSpc>
                <a:spcPct val="200000"/>
              </a:lnSpc>
            </a:pPr>
            <a:r>
              <a:rPr lang="nl-NL">
                <a:solidFill>
                  <a:srgbClr val="FFFFFF"/>
                </a:solidFill>
                <a:latin typeface="BNPPSans-Light" panose="02000503020000020004" pitchFamily="2" charset="-18"/>
              </a:rPr>
              <a:t>mobility@arval.nl</a:t>
            </a:r>
          </a:p>
          <a:p>
            <a:pPr>
              <a:lnSpc>
                <a:spcPct val="200000"/>
              </a:lnSpc>
            </a:pPr>
            <a:r>
              <a:rPr lang="nl-NL">
                <a:solidFill>
                  <a:srgbClr val="FFFFFF"/>
                </a:solidFill>
                <a:latin typeface="BNPPSans-Light" panose="02000503020000020004" pitchFamily="2" charset="-18"/>
              </a:rPr>
              <a:t>www.arval.nl</a:t>
            </a:r>
          </a:p>
        </p:txBody>
      </p:sp>
      <p:pic>
        <p:nvPicPr>
          <p:cNvPr id="36" name="Obraz 9">
            <a:extLst>
              <a:ext uri="{FF2B5EF4-FFF2-40B4-BE49-F238E27FC236}">
                <a16:creationId xmlns:a16="http://schemas.microsoft.com/office/drawing/2014/main" id="{B5222CFD-3EB9-EB0E-3F26-E57F5009D0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48787" y="7442364"/>
            <a:ext cx="465696" cy="387017"/>
          </a:xfrm>
          <a:prstGeom prst="rect">
            <a:avLst/>
          </a:prstGeom>
        </p:spPr>
      </p:pic>
      <p:pic>
        <p:nvPicPr>
          <p:cNvPr id="37" name="Obraz 13">
            <a:extLst>
              <a:ext uri="{FF2B5EF4-FFF2-40B4-BE49-F238E27FC236}">
                <a16:creationId xmlns:a16="http://schemas.microsoft.com/office/drawing/2014/main" id="{4EF0013A-EF87-96B6-589A-65D89F510F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56951" y="7927584"/>
            <a:ext cx="449365" cy="422320"/>
          </a:xfrm>
          <a:prstGeom prst="rect">
            <a:avLst/>
          </a:prstGeom>
        </p:spPr>
      </p:pic>
      <p:pic>
        <p:nvPicPr>
          <p:cNvPr id="38" name="Obraz 2">
            <a:extLst>
              <a:ext uri="{FF2B5EF4-FFF2-40B4-BE49-F238E27FC236}">
                <a16:creationId xmlns:a16="http://schemas.microsoft.com/office/drawing/2014/main" id="{BF1026BE-F832-A306-D651-AE6068942F1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04732" y="6656166"/>
            <a:ext cx="953805" cy="926380"/>
          </a:xfrm>
          <a:prstGeom prst="rect">
            <a:avLst/>
          </a:prstGeom>
        </p:spPr>
      </p:pic>
    </p:spTree>
    <p:extLst>
      <p:ext uri="{BB962C8B-B14F-4D97-AF65-F5344CB8AC3E}">
        <p14:creationId xmlns:p14="http://schemas.microsoft.com/office/powerpoint/2010/main" val="260652901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0000">
              <a:srgbClr val="026A4E"/>
            </a:gs>
            <a:gs pos="0">
              <a:srgbClr val="00AF6E"/>
            </a:gs>
            <a:gs pos="100000">
              <a:srgbClr val="034242"/>
            </a:gs>
          </a:gsLst>
          <a:lin ang="5400000" scaled="1"/>
        </a:gradFill>
        <a:effectLst/>
      </p:bgPr>
    </p:bg>
    <p:spTree>
      <p:nvGrpSpPr>
        <p:cNvPr id="1" name="">
          <a:extLst>
            <a:ext uri="{FF2B5EF4-FFF2-40B4-BE49-F238E27FC236}">
              <a16:creationId xmlns:a16="http://schemas.microsoft.com/office/drawing/2014/main" id="{E0EF76B4-41FD-354A-E4A5-AB9BCB565275}"/>
            </a:ext>
          </a:extLst>
        </p:cNvPr>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630353D4-72A4-6F12-5DF5-07D3701CACC8}"/>
              </a:ext>
            </a:extLst>
          </p:cNvPr>
          <p:cNvPicPr>
            <a:picLocks noChangeAspect="1"/>
          </p:cNvPicPr>
          <p:nvPr/>
        </p:nvPicPr>
        <p:blipFill>
          <a:blip r:embed="rId2"/>
          <a:stretch>
            <a:fillRect/>
          </a:stretch>
        </p:blipFill>
        <p:spPr>
          <a:xfrm>
            <a:off x="251288" y="9070309"/>
            <a:ext cx="2081832" cy="647399"/>
          </a:xfrm>
          <a:prstGeom prst="rect">
            <a:avLst/>
          </a:prstGeom>
        </p:spPr>
      </p:pic>
      <p:sp>
        <p:nvSpPr>
          <p:cNvPr id="5" name="TextBox 4">
            <a:extLst>
              <a:ext uri="{FF2B5EF4-FFF2-40B4-BE49-F238E27FC236}">
                <a16:creationId xmlns:a16="http://schemas.microsoft.com/office/drawing/2014/main" id="{7EB1AE66-27A1-F61F-5746-5C2EDF2E206B}"/>
              </a:ext>
            </a:extLst>
          </p:cNvPr>
          <p:cNvSpPr txBox="1"/>
          <p:nvPr/>
        </p:nvSpPr>
        <p:spPr>
          <a:xfrm>
            <a:off x="4178227" y="9314474"/>
            <a:ext cx="2428485" cy="307777"/>
          </a:xfrm>
          <a:prstGeom prst="rect">
            <a:avLst/>
          </a:prstGeom>
          <a:noFill/>
        </p:spPr>
        <p:txBody>
          <a:bodyPr wrap="none" rtlCol="0">
            <a:spAutoFit/>
          </a:bodyPr>
          <a:lstStyle/>
          <a:p>
            <a:pPr algn="r"/>
            <a:r>
              <a:rPr lang="en-US" sz="1400">
                <a:solidFill>
                  <a:schemeClr val="bg1"/>
                </a:solidFill>
                <a:latin typeface="BNPP Sans" panose="02000000000000000000" pitchFamily="2" charset="0"/>
              </a:rPr>
              <a:t>For the many journeys in life</a:t>
            </a:r>
          </a:p>
        </p:txBody>
      </p:sp>
      <p:pic>
        <p:nvPicPr>
          <p:cNvPr id="8" name="Picture 7" descr="A person riding a bicycle&#10;&#10;AI-generated content may be incorrect.">
            <a:extLst>
              <a:ext uri="{FF2B5EF4-FFF2-40B4-BE49-F238E27FC236}">
                <a16:creationId xmlns:a16="http://schemas.microsoft.com/office/drawing/2014/main" id="{B9641815-30A0-2528-188C-F79A1D1AB37D}"/>
              </a:ext>
            </a:extLst>
          </p:cNvPr>
          <p:cNvPicPr>
            <a:picLocks noChangeAspect="1"/>
          </p:cNvPicPr>
          <p:nvPr/>
        </p:nvPicPr>
        <p:blipFill>
          <a:blip r:embed="rId3"/>
          <a:srcRect l="26123" r="3694"/>
          <a:stretch>
            <a:fillRect/>
          </a:stretch>
        </p:blipFill>
        <p:spPr>
          <a:xfrm>
            <a:off x="0" y="513880"/>
            <a:ext cx="6858000" cy="8077244"/>
          </a:xfrm>
          <a:prstGeom prst="rect">
            <a:avLst/>
          </a:prstGeom>
        </p:spPr>
      </p:pic>
      <p:pic>
        <p:nvPicPr>
          <p:cNvPr id="2" name="Picture 1">
            <a:extLst>
              <a:ext uri="{FF2B5EF4-FFF2-40B4-BE49-F238E27FC236}">
                <a16:creationId xmlns:a16="http://schemas.microsoft.com/office/drawing/2014/main" id="{51BF0786-C602-225C-C02F-525418285C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539" t="37990" r="24033" b="38705"/>
          <a:stretch/>
        </p:blipFill>
        <p:spPr>
          <a:xfrm>
            <a:off x="297782" y="8578811"/>
            <a:ext cx="1467178" cy="373987"/>
          </a:xfrm>
          <a:prstGeom prst="rect">
            <a:avLst/>
          </a:prstGeom>
        </p:spPr>
      </p:pic>
    </p:spTree>
    <p:extLst>
      <p:ext uri="{BB962C8B-B14F-4D97-AF65-F5344CB8AC3E}">
        <p14:creationId xmlns:p14="http://schemas.microsoft.com/office/powerpoint/2010/main" val="14762282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4827ecd-5a1e-4831-8d6c-3c34184ca5f8" xsi:nil="true"/>
    <lcf76f155ced4ddcb4097134ff3c332f xmlns="3800375a-9a4c-4096-89b1-47d2fe6814b3">
      <Terms xmlns="http://schemas.microsoft.com/office/infopath/2007/PartnerControls"/>
    </lcf76f155ced4ddcb4097134ff3c332f>
    <CategoryDescription xmlns="3800375a-9a4c-4096-89b1-47d2fe6814b3" xsi:nil="true"/>
    <_Flow_SignoffStatus xmlns="3800375a-9a4c-4096-89b1-47d2fe6814b3" xsi:nil="true"/>
    <Tag xmlns="3800375a-9a4c-4096-89b1-47d2fe6814b3" xsi:nil="true"/>
    <_ApprovalAssignedTo xmlns="3800375a-9a4c-4096-89b1-47d2fe6814b3">
      <UserInfo>
        <DisplayName/>
        <AccountId xsi:nil="true"/>
        <AccountType/>
      </UserInfo>
    </_ApprovalAssignedTo>
    <_ApprovalStatus xmlns="3800375a-9a4c-4096-89b1-47d2fe6814b3">0</_ApprovalStatus>
    <_ApprovalRespondedBy xmlns="3800375a-9a4c-4096-89b1-47d2fe6814b3">
      <UserInfo>
        <DisplayName/>
        <AccountId xsi:nil="true"/>
        <AccountType/>
      </UserInfo>
    </_ApprovalRespondedBy>
    <_ApprovalSentBy xmlns="3800375a-9a4c-4096-89b1-47d2fe6814b3">
      <UserInfo>
        <DisplayName/>
        <AccountId xsi:nil="true"/>
        <AccountType/>
      </UserInfo>
    </_ApprovalSent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3600C38A21B24D93F330BBDC7EE13B" ma:contentTypeVersion="28" ma:contentTypeDescription="Create a new document." ma:contentTypeScope="" ma:versionID="f78a67395599ac62cc720b636ecd1413">
  <xsd:schema xmlns:xsd="http://www.w3.org/2001/XMLSchema" xmlns:xs="http://www.w3.org/2001/XMLSchema" xmlns:p="http://schemas.microsoft.com/office/2006/metadata/properties" xmlns:ns2="3800375a-9a4c-4096-89b1-47d2fe6814b3" xmlns:ns3="b4827ecd-5a1e-4831-8d6c-3c34184ca5f8" targetNamespace="http://schemas.microsoft.com/office/2006/metadata/properties" ma:root="true" ma:fieldsID="7c32ece517f7f594705bda9a5d6aeffd" ns2:_="" ns3:_="">
    <xsd:import namespace="3800375a-9a4c-4096-89b1-47d2fe6814b3"/>
    <xsd:import namespace="b4827ecd-5a1e-4831-8d6c-3c34184ca5f8"/>
    <xsd:element name="properties">
      <xsd:complexType>
        <xsd:sequence>
          <xsd:element name="documentManagement">
            <xsd:complexType>
              <xsd:all>
                <xsd:element ref="ns2:Tag" minOccurs="0"/>
                <xsd:element ref="ns2:CategoryDescription"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_Flow_SignoffStatus" minOccurs="0"/>
                <xsd:element ref="ns2:_ApprovalAssignedTo" minOccurs="0"/>
                <xsd:element ref="ns2:_ApprovalRespondedBy" minOccurs="0"/>
                <xsd:element ref="ns2:_ApprovalSentBy" minOccurs="0"/>
                <xsd:element ref="ns2:_Approval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0375a-9a4c-4096-89b1-47d2fe6814b3" elementFormDefault="qualified">
    <xsd:import namespace="http://schemas.microsoft.com/office/2006/documentManagement/types"/>
    <xsd:import namespace="http://schemas.microsoft.com/office/infopath/2007/PartnerControls"/>
    <xsd:element name="Tag" ma:index="8" nillable="true" ma:displayName="Tag" ma:internalName="Tag" ma:readOnly="false">
      <xsd:simpleType>
        <xsd:restriction base="dms:Text">
          <xsd:maxLength value="255"/>
        </xsd:restriction>
      </xsd:simpleType>
    </xsd:element>
    <xsd:element name="CategoryDescription" ma:index="9" nillable="true" ma:displayName="Description" ma:internalName="Description0" ma:readOnly="false">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6e7c967a-c606-4e87-8e98-6b167b774ca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_Flow_SignoffStatus" ma:index="23" nillable="true" ma:displayName="Afmeldingsstatus" ma:internalName="_x0024_Resources_x003a_core_x002c_Signoff_Status">
      <xsd:simpleType>
        <xsd:restriction base="dms:Text"/>
      </xsd:simpleType>
    </xsd:element>
    <xsd:element name="_ApprovalAssignedTo" ma:index="24"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25"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26"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27" nillable="true" ma:displayName="Approval status" ma:internalName="_Approval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827ecd-5a1e-4831-8d6c-3c34184ca5f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02ec7af-fb39-407f-bb4a-e4193425cd6c}" ma:internalName="TaxCatchAll" ma:showField="CatchAllData" ma:web="b4827ecd-5a1e-4831-8d6c-3c34184ca5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E5ECDF-2805-40DC-9673-FA494DC6F253}">
  <ds:schemaRefs>
    <ds:schemaRef ds:uri="http://schemas.microsoft.com/sharepoint/v3/contenttype/forms"/>
  </ds:schemaRefs>
</ds:datastoreItem>
</file>

<file path=customXml/itemProps2.xml><?xml version="1.0" encoding="utf-8"?>
<ds:datastoreItem xmlns:ds="http://schemas.openxmlformats.org/officeDocument/2006/customXml" ds:itemID="{1D76E823-6EB2-4E49-AE08-D99CA49E4885}">
  <ds:schemaRefs>
    <ds:schemaRef ds:uri="3800375a-9a4c-4096-89b1-47d2fe6814b3"/>
    <ds:schemaRef ds:uri="b4827ecd-5a1e-4831-8d6c-3c34184ca5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0D70CA-0CE5-4211-9AFA-88E4B72A7512}"/>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7</Slides>
  <Notes>6</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ARVAL BIKE LEASE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SLOOT Vanity</dc:creator>
  <cp:revision>1</cp:revision>
  <dcterms:created xsi:type="dcterms:W3CDTF">2025-12-17T14:10:40Z</dcterms:created>
  <dcterms:modified xsi:type="dcterms:W3CDTF">2026-04-16T11:48:32Z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ffbc0b8-e97b-47d1-beac-cb0955d66f3b_Enabled">
    <vt:lpwstr>true</vt:lpwstr>
  </property>
  <property fmtid="{D5CDD505-2E9C-101B-9397-08002B2CF9AE}" pid="3" name="MSIP_Label_8ffbc0b8-e97b-47d1-beac-cb0955d66f3b_SetDate">
    <vt:lpwstr>2025-12-17T14:27:30Z</vt:lpwstr>
  </property>
  <property fmtid="{D5CDD505-2E9C-101B-9397-08002B2CF9AE}" pid="4" name="MSIP_Label_8ffbc0b8-e97b-47d1-beac-cb0955d66f3b_Method">
    <vt:lpwstr>Privileged</vt:lpwstr>
  </property>
  <property fmtid="{D5CDD505-2E9C-101B-9397-08002B2CF9AE}" pid="5" name="MSIP_Label_8ffbc0b8-e97b-47d1-beac-cb0955d66f3b_Name">
    <vt:lpwstr>8ffbc0b8-e97b-47d1-beac-cb0955d66f3b</vt:lpwstr>
  </property>
  <property fmtid="{D5CDD505-2E9C-101B-9397-08002B2CF9AE}" pid="6" name="MSIP_Label_8ffbc0b8-e97b-47d1-beac-cb0955d66f3b_SiteId">
    <vt:lpwstr>614f9c25-bffa-42c7-86d8-964101f55fa2</vt:lpwstr>
  </property>
  <property fmtid="{D5CDD505-2E9C-101B-9397-08002B2CF9AE}" pid="7" name="MSIP_Label_8ffbc0b8-e97b-47d1-beac-cb0955d66f3b_ActionId">
    <vt:lpwstr>dc09e44a-813e-4950-af35-c9d4190eedef</vt:lpwstr>
  </property>
  <property fmtid="{D5CDD505-2E9C-101B-9397-08002B2CF9AE}" pid="8" name="MSIP_Label_8ffbc0b8-e97b-47d1-beac-cb0955d66f3b_ContentBits">
    <vt:lpwstr>2</vt:lpwstr>
  </property>
  <property fmtid="{D5CDD505-2E9C-101B-9397-08002B2CF9AE}" pid="9" name="MSIP_Label_8ffbc0b8-e97b-47d1-beac-cb0955d66f3b_Tag">
    <vt:lpwstr>50, 0, 1, 1</vt:lpwstr>
  </property>
  <property fmtid="{D5CDD505-2E9C-101B-9397-08002B2CF9AE}" pid="10" name="ClassificationContentMarkingFooterLocations">
    <vt:lpwstr>Office Theme:8</vt:lpwstr>
  </property>
  <property fmtid="{D5CDD505-2E9C-101B-9397-08002B2CF9AE}" pid="11" name="ClassificationContentMarkingFooterText">
    <vt:lpwstr>Classification : Internal</vt:lpwstr>
  </property>
  <property fmtid="{D5CDD505-2E9C-101B-9397-08002B2CF9AE}" pid="12" name="ContentTypeId">
    <vt:lpwstr>0x010100243600C38A21B24D93F330BBDC7EE13B</vt:lpwstr>
  </property>
  <property fmtid="{D5CDD505-2E9C-101B-9397-08002B2CF9AE}" pid="13" name="MediaServiceImageTags">
    <vt:lpwstr/>
  </property>
</Properties>
</file>