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257" r:id="rId5"/>
    <p:sldId id="273" r:id="rId6"/>
    <p:sldId id="274" r:id="rId7"/>
    <p:sldId id="275" r:id="rId8"/>
    <p:sldId id="276" r:id="rId9"/>
    <p:sldId id="277" r:id="rId10"/>
    <p:sldId id="259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7FF3D0-2116-C0B4-7508-6828AA0F0164}" name="Alexander STRACK VAN SCHIJNDEL" initials="ASvS" userId="Alexander STRACK VAN SCHIJNDEL" providerId="None"/>
  <p188:author id="{63B7E8F6-5C85-796D-CAEC-FC3726A81B52}" name="Rogier SCHOENMAKER" initials="RS" userId="Rogier SCHOENMAK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6E"/>
    <a:srgbClr val="00915A"/>
    <a:srgbClr val="034242"/>
    <a:srgbClr val="98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1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OOT Vanity" userId="87b4638b-ba1f-4553-8aea-cf62a9b9e110" providerId="ADAL" clId="{11841E3C-8CBC-59F8-AB88-171A4448413E}"/>
    <pc:docChg chg="undo custSel addSld delSld modSld sldOrd modMainMaster">
      <pc:chgData name="SLOOT Vanity" userId="87b4638b-ba1f-4553-8aea-cf62a9b9e110" providerId="ADAL" clId="{11841E3C-8CBC-59F8-AB88-171A4448413E}" dt="2026-03-11T08:18:15.834" v="1556" actId="1076"/>
      <pc:docMkLst>
        <pc:docMk/>
      </pc:docMkLst>
      <pc:sldChg chg="modSp mod">
        <pc:chgData name="SLOOT Vanity" userId="87b4638b-ba1f-4553-8aea-cf62a9b9e110" providerId="ADAL" clId="{11841E3C-8CBC-59F8-AB88-171A4448413E}" dt="2026-03-11T08:18:15.834" v="1556" actId="1076"/>
        <pc:sldMkLst>
          <pc:docMk/>
          <pc:sldMk cId="1314994281" sldId="274"/>
        </pc:sldMkLst>
        <pc:spChg chg="mod">
          <ac:chgData name="SLOOT Vanity" userId="87b4638b-ba1f-4553-8aea-cf62a9b9e110" providerId="ADAL" clId="{11841E3C-8CBC-59F8-AB88-171A4448413E}" dt="2026-03-11T08:18:09" v="1554" actId="1076"/>
          <ac:spMkLst>
            <pc:docMk/>
            <pc:sldMk cId="1314994281" sldId="274"/>
            <ac:spMk id="93" creationId="{386D226C-6B69-2DED-54C8-E002E4710CAD}"/>
          </ac:spMkLst>
        </pc:spChg>
        <pc:spChg chg="mod">
          <ac:chgData name="SLOOT Vanity" userId="87b4638b-ba1f-4553-8aea-cf62a9b9e110" providerId="ADAL" clId="{11841E3C-8CBC-59F8-AB88-171A4448413E}" dt="2026-03-11T08:18:15.834" v="1556" actId="1076"/>
          <ac:spMkLst>
            <pc:docMk/>
            <pc:sldMk cId="1314994281" sldId="274"/>
            <ac:spMk id="96" creationId="{5199779B-AA55-3932-7BB5-05030965756A}"/>
          </ac:spMkLst>
        </pc:spChg>
        <pc:picChg chg="mod">
          <ac:chgData name="SLOOT Vanity" userId="87b4638b-ba1f-4553-8aea-cf62a9b9e110" providerId="ADAL" clId="{11841E3C-8CBC-59F8-AB88-171A4448413E}" dt="2026-03-09T15:14:20.961" v="1550" actId="14826"/>
          <ac:picMkLst>
            <pc:docMk/>
            <pc:sldMk cId="1314994281" sldId="274"/>
            <ac:picMk id="4" creationId="{C360E056-5DFB-FE7C-F41E-B9E284610C25}"/>
          </ac:picMkLst>
        </pc:picChg>
      </pc:sldChg>
    </pc:docChg>
  </pc:docChgLst>
  <pc:docChgLst>
    <pc:chgData name="SCHOENMAKER Rogier" userId="52485a11-1753-4a96-a25c-d1c60d1fe1a0" providerId="ADAL" clId="{CE502B6C-F270-46A3-9F5A-AD399F8F9C3C}"/>
    <pc:docChg chg="undo redo custSel modSld">
      <pc:chgData name="SCHOENMAKER Rogier" userId="52485a11-1753-4a96-a25c-d1c60d1fe1a0" providerId="ADAL" clId="{CE502B6C-F270-46A3-9F5A-AD399F8F9C3C}" dt="2026-04-08T12:08:27.465" v="651" actId="1076"/>
      <pc:docMkLst>
        <pc:docMk/>
      </pc:docMkLst>
      <pc:sldChg chg="addSp delSp modSp mod modCm">
        <pc:chgData name="SCHOENMAKER Rogier" userId="52485a11-1753-4a96-a25c-d1c60d1fe1a0" providerId="ADAL" clId="{CE502B6C-F270-46A3-9F5A-AD399F8F9C3C}" dt="2026-04-08T11:48:47.899" v="145" actId="20577"/>
        <pc:sldMkLst>
          <pc:docMk/>
          <pc:sldMk cId="1314994281" sldId="274"/>
        </pc:sldMkLst>
        <pc:spChg chg="mod">
          <ac:chgData name="SCHOENMAKER Rogier" userId="52485a11-1753-4a96-a25c-d1c60d1fe1a0" providerId="ADAL" clId="{CE502B6C-F270-46A3-9F5A-AD399F8F9C3C}" dt="2026-04-08T11:48:47.899" v="145" actId="20577"/>
          <ac:spMkLst>
            <pc:docMk/>
            <pc:sldMk cId="1314994281" sldId="274"/>
            <ac:spMk id="6" creationId="{911F8FA9-C17E-5A31-7675-6849EF38BE82}"/>
          </ac:spMkLst>
        </pc:spChg>
        <pc:spChg chg="mod">
          <ac:chgData name="SCHOENMAKER Rogier" userId="52485a11-1753-4a96-a25c-d1c60d1fe1a0" providerId="ADAL" clId="{CE502B6C-F270-46A3-9F5A-AD399F8F9C3C}" dt="2026-03-27T15:38:01.404" v="71" actId="20577"/>
          <ac:spMkLst>
            <pc:docMk/>
            <pc:sldMk cId="1314994281" sldId="274"/>
            <ac:spMk id="33" creationId="{66438E77-B011-191C-9D37-76F1CA10753C}"/>
          </ac:spMkLst>
        </pc:spChg>
        <pc:spChg chg="mod">
          <ac:chgData name="SCHOENMAKER Rogier" userId="52485a11-1753-4a96-a25c-d1c60d1fe1a0" providerId="ADAL" clId="{CE502B6C-F270-46A3-9F5A-AD399F8F9C3C}" dt="2026-04-08T11:47:39.210" v="84" actId="1036"/>
          <ac:spMkLst>
            <pc:docMk/>
            <pc:sldMk cId="1314994281" sldId="274"/>
            <ac:spMk id="65" creationId="{6907DC46-5BD6-64C2-758B-5AE0AC7F5C08}"/>
          </ac:spMkLst>
        </pc:spChg>
        <pc:spChg chg="mod">
          <ac:chgData name="SCHOENMAKER Rogier" userId="52485a11-1753-4a96-a25c-d1c60d1fe1a0" providerId="ADAL" clId="{CE502B6C-F270-46A3-9F5A-AD399F8F9C3C}" dt="2026-03-27T15:32:52.358" v="70" actId="6549"/>
          <ac:spMkLst>
            <pc:docMk/>
            <pc:sldMk cId="1314994281" sldId="274"/>
            <ac:spMk id="96" creationId="{5199779B-AA55-3932-7BB5-05030965756A}"/>
          </ac:spMkLst>
        </pc:spChg>
        <pc:spChg chg="mod">
          <ac:chgData name="SCHOENMAKER Rogier" userId="52485a11-1753-4a96-a25c-d1c60d1fe1a0" providerId="ADAL" clId="{CE502B6C-F270-46A3-9F5A-AD399F8F9C3C}" dt="2026-03-27T15:30:48.530" v="64" actId="947"/>
          <ac:spMkLst>
            <pc:docMk/>
            <pc:sldMk cId="1314994281" sldId="274"/>
            <ac:spMk id="97" creationId="{E5D8B3B5-A425-741E-8686-38432053A07A}"/>
          </ac:spMkLst>
        </pc:spChg>
        <pc:grpChg chg="add del">
          <ac:chgData name="SCHOENMAKER Rogier" userId="52485a11-1753-4a96-a25c-d1c60d1fe1a0" providerId="ADAL" clId="{CE502B6C-F270-46A3-9F5A-AD399F8F9C3C}" dt="2026-03-27T15:32:51.566" v="68" actId="478"/>
          <ac:grpSpMkLst>
            <pc:docMk/>
            <pc:sldMk cId="1314994281" sldId="274"/>
            <ac:grpSpMk id="91" creationId="{837CBDE7-E809-FF30-575E-A382E73A5098}"/>
          </ac:grpSpMkLst>
        </pc:grpChg>
        <pc:grpChg chg="add del">
          <ac:chgData name="SCHOENMAKER Rogier" userId="52485a11-1753-4a96-a25c-d1c60d1fe1a0" providerId="ADAL" clId="{CE502B6C-F270-46A3-9F5A-AD399F8F9C3C}" dt="2026-03-27T15:32:51.897" v="69" actId="478"/>
          <ac:grpSpMkLst>
            <pc:docMk/>
            <pc:sldMk cId="1314994281" sldId="274"/>
            <ac:grpSpMk id="94" creationId="{00072AEA-9714-D257-16A7-7CD0F092C4F6}"/>
          </ac:grpSpMkLst>
        </pc:grpChg>
        <pc:picChg chg="add mod">
          <ac:chgData name="SCHOENMAKER Rogier" userId="52485a11-1753-4a96-a25c-d1c60d1fe1a0" providerId="ADAL" clId="{CE502B6C-F270-46A3-9F5A-AD399F8F9C3C}" dt="2026-04-08T11:48:41.584" v="143" actId="1076"/>
          <ac:picMkLst>
            <pc:docMk/>
            <pc:sldMk cId="1314994281" sldId="274"/>
            <ac:picMk id="14" creationId="{5780DEBF-CF08-8C7F-604D-A01E86C59E56}"/>
          </ac:picMkLst>
        </pc:picChg>
        <pc:picChg chg="add del">
          <ac:chgData name="SCHOENMAKER Rogier" userId="52485a11-1753-4a96-a25c-d1c60d1fe1a0" providerId="ADAL" clId="{CE502B6C-F270-46A3-9F5A-AD399F8F9C3C}" dt="2026-04-08T11:47:41.909" v="86" actId="478"/>
          <ac:picMkLst>
            <pc:docMk/>
            <pc:sldMk cId="1314994281" sldId="274"/>
            <ac:picMk id="64" creationId="{0E3BC908-3E88-5181-1948-22187ABDD3C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CHOENMAKER Rogier" userId="52485a11-1753-4a96-a25c-d1c60d1fe1a0" providerId="ADAL" clId="{CE502B6C-F270-46A3-9F5A-AD399F8F9C3C}" dt="2026-04-08T11:47:40.020" v="85" actId="478"/>
              <pc2:cmMkLst xmlns:pc2="http://schemas.microsoft.com/office/powerpoint/2019/9/main/command">
                <pc:docMk/>
                <pc:sldMk cId="1314994281" sldId="274"/>
                <pc2:cmMk id="{19EA9D4F-D600-4E1D-BEE8-EA20704AB535}"/>
              </pc2:cmMkLst>
            </pc226:cmChg>
          </p:ext>
        </pc:extLst>
      </pc:sldChg>
      <pc:sldChg chg="modSp mod">
        <pc:chgData name="SCHOENMAKER Rogier" userId="52485a11-1753-4a96-a25c-d1c60d1fe1a0" providerId="ADAL" clId="{CE502B6C-F270-46A3-9F5A-AD399F8F9C3C}" dt="2026-04-08T11:54:59.423" v="641" actId="20577"/>
        <pc:sldMkLst>
          <pc:docMk/>
          <pc:sldMk cId="2781887194" sldId="275"/>
        </pc:sldMkLst>
        <pc:spChg chg="mod">
          <ac:chgData name="SCHOENMAKER Rogier" userId="52485a11-1753-4a96-a25c-d1c60d1fe1a0" providerId="ADAL" clId="{CE502B6C-F270-46A3-9F5A-AD399F8F9C3C}" dt="2026-04-08T11:54:59.423" v="641" actId="20577"/>
          <ac:spMkLst>
            <pc:docMk/>
            <pc:sldMk cId="2781887194" sldId="275"/>
            <ac:spMk id="41" creationId="{C49985F5-7600-D1B6-EC2C-FEB75FFEDEC7}"/>
          </ac:spMkLst>
        </pc:spChg>
      </pc:sldChg>
      <pc:sldChg chg="addSp delSp modSp mod">
        <pc:chgData name="SCHOENMAKER Rogier" userId="52485a11-1753-4a96-a25c-d1c60d1fe1a0" providerId="ADAL" clId="{CE502B6C-F270-46A3-9F5A-AD399F8F9C3C}" dt="2026-04-08T12:08:27.465" v="651" actId="1076"/>
        <pc:sldMkLst>
          <pc:docMk/>
          <pc:sldMk cId="2606529012" sldId="277"/>
        </pc:sldMkLst>
        <pc:spChg chg="mod">
          <ac:chgData name="SCHOENMAKER Rogier" userId="52485a11-1753-4a96-a25c-d1c60d1fe1a0" providerId="ADAL" clId="{CE502B6C-F270-46A3-9F5A-AD399F8F9C3C}" dt="2026-04-08T12:08:27.465" v="651" actId="1076"/>
          <ac:spMkLst>
            <pc:docMk/>
            <pc:sldMk cId="2606529012" sldId="277"/>
            <ac:spMk id="2" creationId="{35D9E680-1A2C-C51C-FC01-146FF5F830FB}"/>
          </ac:spMkLst>
        </pc:spChg>
        <pc:spChg chg="mod">
          <ac:chgData name="SCHOENMAKER Rogier" userId="52485a11-1753-4a96-a25c-d1c60d1fe1a0" providerId="ADAL" clId="{CE502B6C-F270-46A3-9F5A-AD399F8F9C3C}" dt="2026-03-27T15:21:09.574" v="53" actId="1076"/>
          <ac:spMkLst>
            <pc:docMk/>
            <pc:sldMk cId="2606529012" sldId="277"/>
            <ac:spMk id="16" creationId="{088E5F56-E02A-121A-9DD2-9138689F7102}"/>
          </ac:spMkLst>
        </pc:spChg>
        <pc:spChg chg="add mod">
          <ac:chgData name="SCHOENMAKER Rogier" userId="52485a11-1753-4a96-a25c-d1c60d1fe1a0" providerId="ADAL" clId="{CE502B6C-F270-46A3-9F5A-AD399F8F9C3C}" dt="2026-03-27T15:19:22.264" v="26" actId="14100"/>
          <ac:spMkLst>
            <pc:docMk/>
            <pc:sldMk cId="2606529012" sldId="277"/>
            <ac:spMk id="28" creationId="{862669AB-D136-83C7-5E0F-37AE58F33342}"/>
          </ac:spMkLst>
        </pc:spChg>
        <pc:spChg chg="add mod">
          <ac:chgData name="SCHOENMAKER Rogier" userId="52485a11-1753-4a96-a25c-d1c60d1fe1a0" providerId="ADAL" clId="{CE502B6C-F270-46A3-9F5A-AD399F8F9C3C}" dt="2026-03-27T15:19:57.777" v="46" actId="1036"/>
          <ac:spMkLst>
            <pc:docMk/>
            <pc:sldMk cId="2606529012" sldId="277"/>
            <ac:spMk id="32" creationId="{0FF26661-4B55-B38E-4079-027FB876F50E}"/>
          </ac:spMkLst>
        </pc:spChg>
        <pc:spChg chg="add mod">
          <ac:chgData name="SCHOENMAKER Rogier" userId="52485a11-1753-4a96-a25c-d1c60d1fe1a0" providerId="ADAL" clId="{CE502B6C-F270-46A3-9F5A-AD399F8F9C3C}" dt="2026-03-27T15:20:24.039" v="48" actId="1076"/>
          <ac:spMkLst>
            <pc:docMk/>
            <pc:sldMk cId="2606529012" sldId="277"/>
            <ac:spMk id="34" creationId="{10925C65-EE61-3D7A-9EE9-BA65C1001E00}"/>
          </ac:spMkLst>
        </pc:spChg>
        <pc:spChg chg="add mod">
          <ac:chgData name="SCHOENMAKER Rogier" userId="52485a11-1753-4a96-a25c-d1c60d1fe1a0" providerId="ADAL" clId="{CE502B6C-F270-46A3-9F5A-AD399F8F9C3C}" dt="2026-03-27T15:20:24.039" v="48" actId="1076"/>
          <ac:spMkLst>
            <pc:docMk/>
            <pc:sldMk cId="2606529012" sldId="277"/>
            <ac:spMk id="35" creationId="{ABB31F75-8EC9-B306-06C7-9B1A47D732C1}"/>
          </ac:spMkLst>
        </pc:spChg>
        <pc:picChg chg="mod">
          <ac:chgData name="SCHOENMAKER Rogier" userId="52485a11-1753-4a96-a25c-d1c60d1fe1a0" providerId="ADAL" clId="{CE502B6C-F270-46A3-9F5A-AD399F8F9C3C}" dt="2026-03-27T15:21:11.238" v="54" actId="1076"/>
          <ac:picMkLst>
            <pc:docMk/>
            <pc:sldMk cId="2606529012" sldId="277"/>
            <ac:picMk id="33" creationId="{D88D8CB9-2D00-1E9A-A635-920F73C408B1}"/>
          </ac:picMkLst>
        </pc:picChg>
        <pc:picChg chg="add mod">
          <ac:chgData name="SCHOENMAKER Rogier" userId="52485a11-1753-4a96-a25c-d1c60d1fe1a0" providerId="ADAL" clId="{CE502B6C-F270-46A3-9F5A-AD399F8F9C3C}" dt="2026-03-27T15:20:24.039" v="48" actId="1076"/>
          <ac:picMkLst>
            <pc:docMk/>
            <pc:sldMk cId="2606529012" sldId="277"/>
            <ac:picMk id="36" creationId="{B5222CFD-3EB9-EB0E-3F26-E57F5009D073}"/>
          </ac:picMkLst>
        </pc:picChg>
        <pc:picChg chg="add mod">
          <ac:chgData name="SCHOENMAKER Rogier" userId="52485a11-1753-4a96-a25c-d1c60d1fe1a0" providerId="ADAL" clId="{CE502B6C-F270-46A3-9F5A-AD399F8F9C3C}" dt="2026-03-27T15:20:24.039" v="48" actId="1076"/>
          <ac:picMkLst>
            <pc:docMk/>
            <pc:sldMk cId="2606529012" sldId="277"/>
            <ac:picMk id="37" creationId="{4EF0013A-EF87-96B6-589A-65D89F510F8E}"/>
          </ac:picMkLst>
        </pc:picChg>
        <pc:picChg chg="add mod">
          <ac:chgData name="SCHOENMAKER Rogier" userId="52485a11-1753-4a96-a25c-d1c60d1fe1a0" providerId="ADAL" clId="{CE502B6C-F270-46A3-9F5A-AD399F8F9C3C}" dt="2026-03-27T15:20:24.039" v="48" actId="1076"/>
          <ac:picMkLst>
            <pc:docMk/>
            <pc:sldMk cId="2606529012" sldId="277"/>
            <ac:picMk id="38" creationId="{BF1026BE-F832-A306-D651-AE6068942F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EFB5A-8BA0-F74B-BD96-ADD04DC7527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ACD2C-1F86-9F4D-83D2-8AF04D1C5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7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2841C-CDEE-069E-F690-69CB4465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B1E4A-7A33-49BB-841F-F44F77B14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5A203-3678-0EE9-0D4C-76CF2D85D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8FF8-877F-271D-100A-E466C7504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66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32FB-AA3F-38F8-8147-4C3A2732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9043C-B6F6-D26F-79A3-12EB0F396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EEAE1-E589-723A-2411-838AE0B02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8DD9-102E-8F89-DAFB-9FAB75751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0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362AC-2803-66CA-879E-E2627C40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DBF34-6866-A7D3-BAE3-AD8A3FBDD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0E546-A30E-620A-4018-A481BB582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34E03-EC00-DED8-3005-71D007C67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4E42A-1933-B8EB-7534-8167C0C90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8DBAF-A4F1-78F7-1AED-C55481CB9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DC788-7950-50E7-03AF-9DF675AEA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8D77E-5294-69DE-652E-58113B92F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ACD2C-1F86-9F4D-83D2-8AF04D1C59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7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2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8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5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zrzut ekranu, woda, zieleń, Kolor morski&#10;&#10;Opis wygenerowany automatycznie">
            <a:extLst>
              <a:ext uri="{FF2B5EF4-FFF2-40B4-BE49-F238E27FC236}">
                <a16:creationId xmlns:a16="http://schemas.microsoft.com/office/drawing/2014/main" id="{EB766E84-4065-4B16-B614-D91DA7C23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"/>
            <a:ext cx="6858000" cy="9904762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836943C-C140-50D0-D534-4DE29B0C88B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644028" y="0"/>
            <a:ext cx="1213972" cy="8918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81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l-PL"/>
              <a:t>Picture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405B1258-FCB8-8349-B3C4-DB4301F7F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0151" y="461174"/>
            <a:ext cx="4898856" cy="83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5">
                <a:solidFill>
                  <a:schemeClr val="bg1"/>
                </a:solidFill>
                <a:latin typeface="BNPPSansCondensed-ExtraBol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</a:t>
            </a:r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0FD6A66F-4D62-BA93-BFBE-DD9C0AACF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0150" y="1570204"/>
            <a:ext cx="4898856" cy="678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  <a:latin typeface="BNPPSansCondense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 DOLOR SIT</a:t>
            </a:r>
          </a:p>
        </p:txBody>
      </p:sp>
      <p:sp>
        <p:nvSpPr>
          <p:cNvPr id="9" name="Symbol zastępczy tekstu 14">
            <a:extLst>
              <a:ext uri="{FF2B5EF4-FFF2-40B4-BE49-F238E27FC236}">
                <a16:creationId xmlns:a16="http://schemas.microsoft.com/office/drawing/2014/main" id="{475F18E6-D1F8-97E5-5D92-CC1CCA069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0150" y="2588380"/>
            <a:ext cx="4898856" cy="1688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>
                <a:solidFill>
                  <a:schemeClr val="bg1"/>
                </a:solidFill>
                <a:latin typeface="BNPPSans-Light" panose="02000503020000020004" pitchFamily="2" charset="-18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Nulla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fringilla</a:t>
            </a:r>
            <a:r>
              <a:rPr lang="pl-PL"/>
              <a:t> eros, a </a:t>
            </a:r>
            <a:r>
              <a:rPr lang="pl-PL" err="1"/>
              <a:t>ullamcorper</a:t>
            </a:r>
            <a:r>
              <a:rPr lang="pl-PL"/>
              <a:t> </a:t>
            </a:r>
            <a:r>
              <a:rPr lang="pl-PL" err="1"/>
              <a:t>metus</a:t>
            </a:r>
            <a:r>
              <a:rPr lang="pl-PL"/>
              <a:t>. </a:t>
            </a:r>
            <a:r>
              <a:rPr lang="pl-PL" err="1"/>
              <a:t>Phasellus</a:t>
            </a:r>
            <a:r>
              <a:rPr lang="pl-PL"/>
              <a:t> </a:t>
            </a:r>
            <a:r>
              <a:rPr lang="pl-PL" err="1"/>
              <a:t>rutrum</a:t>
            </a:r>
            <a:r>
              <a:rPr lang="pl-PL"/>
              <a:t> </a:t>
            </a:r>
            <a:r>
              <a:rPr lang="pl-PL" err="1"/>
              <a:t>tellus</a:t>
            </a:r>
            <a:r>
              <a:rPr lang="pl-PL"/>
              <a:t> id ex </a:t>
            </a:r>
            <a:r>
              <a:rPr lang="pl-PL" err="1"/>
              <a:t>pulvinar</a:t>
            </a:r>
            <a:r>
              <a:rPr lang="pl-PL"/>
              <a:t> </a:t>
            </a:r>
            <a:r>
              <a:rPr lang="pl-PL" err="1"/>
              <a:t>efficitur</a:t>
            </a:r>
            <a:r>
              <a:rPr lang="pl-PL"/>
              <a:t>. </a:t>
            </a:r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mauris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justo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neque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vel </a:t>
            </a:r>
            <a:r>
              <a:rPr lang="pl-PL" err="1"/>
              <a:t>tristique</a:t>
            </a:r>
            <a:r>
              <a:rPr lang="pl-PL"/>
              <a:t> </a:t>
            </a:r>
            <a:r>
              <a:rPr lang="pl-PL" err="1"/>
              <a:t>justo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massa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turpis</a:t>
            </a:r>
            <a:r>
              <a:rPr lang="pl-PL"/>
              <a:t> </a:t>
            </a:r>
            <a:r>
              <a:rPr lang="pl-PL" err="1"/>
              <a:t>pharetra</a:t>
            </a:r>
            <a:r>
              <a:rPr lang="pl-PL"/>
              <a:t> </a:t>
            </a:r>
            <a:r>
              <a:rPr lang="pl-PL" err="1"/>
              <a:t>suscipit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vel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Nullam</a:t>
            </a:r>
            <a:r>
              <a:rPr lang="pl-PL"/>
              <a:t> </a:t>
            </a:r>
            <a:r>
              <a:rPr lang="pl-PL" err="1"/>
              <a:t>bibendum</a:t>
            </a:r>
            <a:r>
              <a:rPr lang="pl-PL"/>
              <a:t> </a:t>
            </a:r>
            <a:r>
              <a:rPr lang="pl-PL" err="1"/>
              <a:t>dui</a:t>
            </a:r>
            <a:r>
              <a:rPr lang="pl-PL"/>
              <a:t> </a:t>
            </a:r>
            <a:r>
              <a:rPr lang="pl-PL" err="1"/>
              <a:t>maximus</a:t>
            </a:r>
            <a:r>
              <a:rPr lang="pl-PL"/>
              <a:t> </a:t>
            </a:r>
            <a:r>
              <a:rPr lang="pl-PL" err="1"/>
              <a:t>massa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viverra</a:t>
            </a:r>
            <a:r>
              <a:rPr lang="pl-PL"/>
              <a:t>. </a:t>
            </a:r>
            <a:r>
              <a:rPr lang="pl-PL" err="1"/>
              <a:t>Vivamus</a:t>
            </a:r>
            <a:r>
              <a:rPr lang="pl-PL"/>
              <a:t> </a:t>
            </a:r>
            <a:r>
              <a:rPr lang="pl-PL" err="1"/>
              <a:t>rutrum</a:t>
            </a:r>
            <a:r>
              <a:rPr lang="pl-PL"/>
              <a:t> nunc a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blandit</a:t>
            </a:r>
            <a:r>
              <a:rPr lang="pl-PL"/>
              <a:t> </a:t>
            </a:r>
            <a:r>
              <a:rPr lang="pl-PL" err="1"/>
              <a:t>maximus</a:t>
            </a:r>
            <a:r>
              <a:rPr lang="pl-PL"/>
              <a:t>. Nam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augue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sapien</a:t>
            </a:r>
            <a:r>
              <a:rPr lang="pl-PL"/>
              <a:t> </a:t>
            </a:r>
            <a:r>
              <a:rPr lang="pl-PL" err="1"/>
              <a:t>fermentum</a:t>
            </a:r>
            <a:r>
              <a:rPr lang="pl-PL"/>
              <a:t> </a:t>
            </a:r>
            <a:r>
              <a:rPr lang="pl-PL" err="1"/>
              <a:t>congue</a:t>
            </a:r>
            <a:r>
              <a:rPr lang="pl-PL"/>
              <a:t> in </a:t>
            </a:r>
            <a:r>
              <a:rPr lang="pl-PL" err="1"/>
              <a:t>at</a:t>
            </a:r>
            <a:r>
              <a:rPr lang="pl-PL"/>
              <a:t> elit. </a:t>
            </a: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potenti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lobortis</a:t>
            </a:r>
            <a:r>
              <a:rPr lang="pl-PL"/>
              <a:t> nunc. </a:t>
            </a:r>
            <a:r>
              <a:rPr lang="pl-PL" err="1"/>
              <a:t>Morbi</a:t>
            </a:r>
            <a:r>
              <a:rPr lang="pl-PL"/>
              <a:t> </a:t>
            </a:r>
            <a:r>
              <a:rPr lang="pl-PL" err="1"/>
              <a:t>feugiat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tellus</a:t>
            </a:r>
            <a:r>
              <a:rPr lang="pl-PL"/>
              <a:t> in </a:t>
            </a:r>
            <a:r>
              <a:rPr lang="pl-PL" err="1"/>
              <a:t>euismod</a:t>
            </a:r>
            <a:r>
              <a:rPr lang="pl-PL"/>
              <a:t>.</a:t>
            </a:r>
          </a:p>
        </p:txBody>
      </p:sp>
      <p:sp>
        <p:nvSpPr>
          <p:cNvPr id="10" name="Symbol zastępczy tekstu 14">
            <a:extLst>
              <a:ext uri="{FF2B5EF4-FFF2-40B4-BE49-F238E27FC236}">
                <a16:creationId xmlns:a16="http://schemas.microsoft.com/office/drawing/2014/main" id="{273AF37F-971B-9F9E-C929-B8EED0753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149" y="4579349"/>
            <a:ext cx="4898856" cy="1688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>
                <a:solidFill>
                  <a:schemeClr val="bg1"/>
                </a:solidFill>
                <a:latin typeface="BNPPSans-Light" panose="02000503020000020004" pitchFamily="2" charset="-18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Nulla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fringilla</a:t>
            </a:r>
            <a:r>
              <a:rPr lang="pl-PL"/>
              <a:t> eros, a </a:t>
            </a:r>
            <a:r>
              <a:rPr lang="pl-PL" err="1"/>
              <a:t>ullamcorper</a:t>
            </a:r>
            <a:r>
              <a:rPr lang="pl-PL"/>
              <a:t> </a:t>
            </a:r>
            <a:r>
              <a:rPr lang="pl-PL" err="1"/>
              <a:t>metus</a:t>
            </a:r>
            <a:r>
              <a:rPr lang="pl-PL"/>
              <a:t>. </a:t>
            </a:r>
            <a:r>
              <a:rPr lang="pl-PL" err="1"/>
              <a:t>Phasellus</a:t>
            </a:r>
            <a:r>
              <a:rPr lang="pl-PL"/>
              <a:t> </a:t>
            </a:r>
            <a:r>
              <a:rPr lang="pl-PL" err="1"/>
              <a:t>rutrum</a:t>
            </a:r>
            <a:r>
              <a:rPr lang="pl-PL"/>
              <a:t> </a:t>
            </a:r>
            <a:r>
              <a:rPr lang="pl-PL" err="1"/>
              <a:t>tellus</a:t>
            </a:r>
            <a:r>
              <a:rPr lang="pl-PL"/>
              <a:t> id ex </a:t>
            </a:r>
            <a:r>
              <a:rPr lang="pl-PL" err="1"/>
              <a:t>pulvinar</a:t>
            </a:r>
            <a:r>
              <a:rPr lang="pl-PL"/>
              <a:t> </a:t>
            </a:r>
            <a:r>
              <a:rPr lang="pl-PL" err="1"/>
              <a:t>efficitur</a:t>
            </a:r>
            <a:r>
              <a:rPr lang="pl-PL"/>
              <a:t>. </a:t>
            </a:r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mauris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justo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neque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vel </a:t>
            </a:r>
            <a:r>
              <a:rPr lang="pl-PL" err="1"/>
              <a:t>tristique</a:t>
            </a:r>
            <a:r>
              <a:rPr lang="pl-PL"/>
              <a:t> </a:t>
            </a:r>
            <a:r>
              <a:rPr lang="pl-PL" err="1"/>
              <a:t>justo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massa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turpis</a:t>
            </a:r>
            <a:r>
              <a:rPr lang="pl-PL"/>
              <a:t> </a:t>
            </a:r>
            <a:r>
              <a:rPr lang="pl-PL" err="1"/>
              <a:t>pharetra</a:t>
            </a:r>
            <a:r>
              <a:rPr lang="pl-PL"/>
              <a:t> </a:t>
            </a:r>
            <a:r>
              <a:rPr lang="pl-PL" err="1"/>
              <a:t>suscipit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vel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Nullam</a:t>
            </a:r>
            <a:r>
              <a:rPr lang="pl-PL"/>
              <a:t> </a:t>
            </a:r>
            <a:r>
              <a:rPr lang="pl-PL" err="1"/>
              <a:t>bibendum</a:t>
            </a:r>
            <a:r>
              <a:rPr lang="pl-PL"/>
              <a:t> </a:t>
            </a:r>
            <a:r>
              <a:rPr lang="pl-PL" err="1"/>
              <a:t>dui</a:t>
            </a:r>
            <a:r>
              <a:rPr lang="pl-PL"/>
              <a:t> </a:t>
            </a:r>
            <a:r>
              <a:rPr lang="pl-PL" err="1"/>
              <a:t>maximus</a:t>
            </a:r>
            <a:r>
              <a:rPr lang="pl-PL"/>
              <a:t> </a:t>
            </a:r>
            <a:r>
              <a:rPr lang="pl-PL" err="1"/>
              <a:t>massa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viverra</a:t>
            </a:r>
            <a:r>
              <a:rPr lang="pl-PL"/>
              <a:t>. </a:t>
            </a:r>
            <a:r>
              <a:rPr lang="pl-PL" err="1"/>
              <a:t>Vivamus</a:t>
            </a:r>
            <a:r>
              <a:rPr lang="pl-PL"/>
              <a:t> </a:t>
            </a:r>
            <a:r>
              <a:rPr lang="pl-PL" err="1"/>
              <a:t>rutrum</a:t>
            </a:r>
            <a:r>
              <a:rPr lang="pl-PL"/>
              <a:t> nunc a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blandit</a:t>
            </a:r>
            <a:r>
              <a:rPr lang="pl-PL"/>
              <a:t> </a:t>
            </a:r>
            <a:r>
              <a:rPr lang="pl-PL" err="1"/>
              <a:t>maximus</a:t>
            </a:r>
            <a:r>
              <a:rPr lang="pl-PL"/>
              <a:t>. Nam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augue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sapien</a:t>
            </a:r>
            <a:r>
              <a:rPr lang="pl-PL"/>
              <a:t> </a:t>
            </a:r>
            <a:r>
              <a:rPr lang="pl-PL" err="1"/>
              <a:t>fermentum</a:t>
            </a:r>
            <a:r>
              <a:rPr lang="pl-PL"/>
              <a:t> </a:t>
            </a:r>
            <a:r>
              <a:rPr lang="pl-PL" err="1"/>
              <a:t>congue</a:t>
            </a:r>
            <a:r>
              <a:rPr lang="pl-PL"/>
              <a:t> in </a:t>
            </a:r>
            <a:r>
              <a:rPr lang="pl-PL" err="1"/>
              <a:t>at</a:t>
            </a:r>
            <a:r>
              <a:rPr lang="pl-PL"/>
              <a:t> elit. </a:t>
            </a: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potenti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lobortis</a:t>
            </a:r>
            <a:r>
              <a:rPr lang="pl-PL"/>
              <a:t> nunc. </a:t>
            </a:r>
            <a:r>
              <a:rPr lang="pl-PL" err="1"/>
              <a:t>Morbi</a:t>
            </a:r>
            <a:r>
              <a:rPr lang="pl-PL"/>
              <a:t> </a:t>
            </a:r>
            <a:r>
              <a:rPr lang="pl-PL" err="1"/>
              <a:t>feugiat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tellus</a:t>
            </a:r>
            <a:r>
              <a:rPr lang="pl-PL"/>
              <a:t> in </a:t>
            </a:r>
            <a:r>
              <a:rPr lang="pl-PL" err="1"/>
              <a:t>euismod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70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1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9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2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9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81775-78D7-FE46-82A7-2F281BF6F72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7FC67-E5AC-E547-88E3-D2D8943888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2B294-CD76-9FE8-E3B8-CEE8D80099A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24500" y="9690100"/>
            <a:ext cx="12954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>
                    <a:alpha val="50000"/>
                  </a:srgbClr>
                </a:solidFill>
                <a:latin typeface="Aptos" panose="020B000402020202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301386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3.jpe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hyperlink" Target="https://www.arval.nl/mobiliteit/bike-lease/aanbod#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026A4E"/>
            </a:gs>
            <a:gs pos="0">
              <a:srgbClr val="034242"/>
            </a:gs>
            <a:gs pos="100000">
              <a:srgbClr val="00AF6E"/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7" descr="Obraz zawierający szkic, rysowanie, czarne, sztuka&#10;&#10;Opis wygenerowany automatycznie">
            <a:extLst>
              <a:ext uri="{FF2B5EF4-FFF2-40B4-BE49-F238E27FC236}">
                <a16:creationId xmlns:a16="http://schemas.microsoft.com/office/drawing/2014/main" id="{A4543CF5-3D3F-E5AA-A863-CEA988124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" y="3056929"/>
            <a:ext cx="6343429" cy="6999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5A2AB-1778-9897-1AD6-B3D80083A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503" y="3397341"/>
            <a:ext cx="6027872" cy="1193371"/>
          </a:xfrm>
        </p:spPr>
        <p:txBody>
          <a:bodyPr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BNPPSans-Bold" panose="02000000000000000000" pitchFamily="2" charset="0"/>
              </a:rPr>
              <a:t>ARVAL BIKE LEASE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109CA-DBCD-A895-ED5A-36EF3D545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503" y="4482224"/>
            <a:ext cx="3962723" cy="2391656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BNPPSans-Light" panose="02000503020000020004" pitchFamily="2" charset="77"/>
              </a:rPr>
              <a:t>INFORMATIEPAKKET</a:t>
            </a: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2B8FEAF-EDDD-C6CD-FD87-19B834E8A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78" y="8844725"/>
            <a:ext cx="2432610" cy="756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01EC2-2F75-33EB-F96E-7220E2856244}"/>
              </a:ext>
            </a:extLst>
          </p:cNvPr>
          <p:cNvSpPr txBox="1"/>
          <p:nvPr/>
        </p:nvSpPr>
        <p:spPr>
          <a:xfrm>
            <a:off x="4139759" y="9144311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pic>
        <p:nvPicPr>
          <p:cNvPr id="7" name="Picture 6" descr="A person sitting on a bench with a bicycle&#10;&#10;AI-generated content may be incorrect.">
            <a:extLst>
              <a:ext uri="{FF2B5EF4-FFF2-40B4-BE49-F238E27FC236}">
                <a16:creationId xmlns:a16="http://schemas.microsoft.com/office/drawing/2014/main" id="{7642ED60-2CBC-DD3E-822E-6BB942B57A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93" t="19674" r="1891" b="5142"/>
          <a:stretch>
            <a:fillRect/>
          </a:stretch>
        </p:blipFill>
        <p:spPr>
          <a:xfrm>
            <a:off x="415063" y="453912"/>
            <a:ext cx="6027873" cy="30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A867-41A7-95A9-C82C-89829960E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54">
            <a:extLst>
              <a:ext uri="{FF2B5EF4-FFF2-40B4-BE49-F238E27FC236}">
                <a16:creationId xmlns:a16="http://schemas.microsoft.com/office/drawing/2014/main" id="{9611331B-821C-DA10-01B3-A00544D5A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" y="6152138"/>
            <a:ext cx="1206046" cy="1149951"/>
          </a:xfrm>
          <a:prstGeom prst="rect">
            <a:avLst/>
          </a:prstGeom>
        </p:spPr>
      </p:pic>
      <p:pic>
        <p:nvPicPr>
          <p:cNvPr id="22" name="Obraz 52" descr="Obraz zawierający Czcionka, Grafika, symbol, czarne&#10;&#10;Opis wygenerowany automatycznie">
            <a:extLst>
              <a:ext uri="{FF2B5EF4-FFF2-40B4-BE49-F238E27FC236}">
                <a16:creationId xmlns:a16="http://schemas.microsoft.com/office/drawing/2014/main" id="{408DA47E-0415-A1F9-47E8-83AD92239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0"/>
          <a:stretch/>
        </p:blipFill>
        <p:spPr>
          <a:xfrm>
            <a:off x="27798" y="5986914"/>
            <a:ext cx="1206046" cy="83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8E2D4-6DAD-8027-1BD8-F87F807BF98C}"/>
              </a:ext>
            </a:extLst>
          </p:cNvPr>
          <p:cNvSpPr txBox="1"/>
          <p:nvPr/>
        </p:nvSpPr>
        <p:spPr>
          <a:xfrm>
            <a:off x="220150" y="1051089"/>
            <a:ext cx="39321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Wist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dat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je via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jouw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werkgever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voordelig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kunt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leasen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bij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Arval? In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tegenstelling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tot het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oude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fietsplan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,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kun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deze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ook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alleen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voor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privégebruik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inzetten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.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betaalt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daarvoor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bijtelling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van 7% over d 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aanschafwaarde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van d 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: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dat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is maar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paar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euro per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maand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!</a:t>
            </a:r>
          </a:p>
          <a:p>
            <a:pPr algn="just"/>
            <a:endParaRPr lang="en-US" sz="1200">
              <a:solidFill>
                <a:schemeClr val="bg1"/>
              </a:solidFill>
              <a:latin typeface="BNPPSans-Light" panose="02000503020000020004" pitchFamily="2" charset="77"/>
            </a:endParaRPr>
          </a:p>
          <a:p>
            <a:pPr algn="just"/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Als je via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werkgever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leaset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, ben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vaak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voordeliger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uit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dan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wanneer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zelf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aanschaft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. Dat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komt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doordat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fiscaal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voordeel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hebt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die al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snel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kan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oplopen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tot 40%. De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leasekosten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worden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maandelijks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verrekend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met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jouw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brutoloon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. Dit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voordeel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kun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je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eenvoudig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zelf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berekenen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.</a:t>
            </a:r>
          </a:p>
          <a:p>
            <a:endParaRPr lang="en-US" sz="1200">
              <a:solidFill>
                <a:schemeClr val="bg1"/>
              </a:solidFill>
              <a:latin typeface="BNPPSans-Light" panose="02000503020000020004" pitchFamily="2" charset="77"/>
            </a:endParaRPr>
          </a:p>
          <a:p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Stap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jij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straks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vaker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 op de </a:t>
            </a:r>
            <a:r>
              <a:rPr lang="en-US" sz="1200" err="1">
                <a:solidFill>
                  <a:schemeClr val="bg1"/>
                </a:solidFill>
                <a:latin typeface="BNPPSans-Light" panose="02000503020000020004" pitchFamily="2" charset="77"/>
              </a:rPr>
              <a:t>fiets</a:t>
            </a:r>
            <a:r>
              <a:rPr lang="en-US" sz="1200">
                <a:solidFill>
                  <a:schemeClr val="bg1"/>
                </a:solidFill>
                <a:latin typeface="BNPPSans-Light" panose="02000503020000020004" pitchFamily="2" charset="77"/>
              </a:rPr>
              <a:t>?</a:t>
            </a:r>
            <a:endParaRPr lang="en-US">
              <a:solidFill>
                <a:schemeClr val="bg1"/>
              </a:solidFill>
              <a:latin typeface="BNPPSans-Light" panose="02000503020000020004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E5ACF-67D1-FB7A-A63A-72D7EC1CA72C}"/>
              </a:ext>
            </a:extLst>
          </p:cNvPr>
          <p:cNvSpPr/>
          <p:nvPr/>
        </p:nvSpPr>
        <p:spPr>
          <a:xfrm>
            <a:off x="273794" y="4011224"/>
            <a:ext cx="3807318" cy="958775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and white calculator&#10;&#10;AI-generated content may be incorrect.">
            <a:extLst>
              <a:ext uri="{FF2B5EF4-FFF2-40B4-BE49-F238E27FC236}">
                <a16:creationId xmlns:a16="http://schemas.microsoft.com/office/drawing/2014/main" id="{3AED6B87-D155-46D1-2D63-B0E2E69A6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2346">
            <a:off x="3381669" y="4209041"/>
            <a:ext cx="439548" cy="565759"/>
          </a:xfrm>
          <a:prstGeom prst="rect">
            <a:avLst/>
          </a:prstGeom>
        </p:spPr>
      </p:pic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4ED643E5-8C1E-083C-FE8F-F5231B7A220B}"/>
              </a:ext>
            </a:extLst>
          </p:cNvPr>
          <p:cNvSpPr txBox="1">
            <a:spLocks/>
          </p:cNvSpPr>
          <p:nvPr/>
        </p:nvSpPr>
        <p:spPr>
          <a:xfrm>
            <a:off x="347253" y="4045068"/>
            <a:ext cx="1867778" cy="958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2800">
                <a:latin typeface="BNPPSansCondensed-Bold" panose="02000000000000000000" pitchFamily="2" charset="77"/>
              </a:rPr>
              <a:t>REKEN IN ONZE CALCULATOR UIT WAT DIT VOOR JOU BETEKENT.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DC501EA8-3B0C-6ECC-961C-62861B387242}"/>
              </a:ext>
            </a:extLst>
          </p:cNvPr>
          <p:cNvSpPr txBox="1">
            <a:spLocks/>
          </p:cNvSpPr>
          <p:nvPr/>
        </p:nvSpPr>
        <p:spPr>
          <a:xfrm>
            <a:off x="2141572" y="4387208"/>
            <a:ext cx="1328694" cy="838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20"/>
              </a:lnSpc>
            </a:pPr>
            <a:r>
              <a:rPr lang="pl-PL" sz="2800">
                <a:latin typeface="BNPPSansCondensed-Bold" panose="02000000000000000000" pitchFamily="2" charset="77"/>
              </a:rPr>
              <a:t>KLIK HIER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9DA3A5-A8E6-BF3D-200F-58AA0C1907E2}"/>
              </a:ext>
            </a:extLst>
          </p:cNvPr>
          <p:cNvSpPr/>
          <p:nvPr/>
        </p:nvSpPr>
        <p:spPr>
          <a:xfrm>
            <a:off x="2225267" y="4108225"/>
            <a:ext cx="1753644" cy="76739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56">
            <a:extLst>
              <a:ext uri="{FF2B5EF4-FFF2-40B4-BE49-F238E27FC236}">
                <a16:creationId xmlns:a16="http://schemas.microsoft.com/office/drawing/2014/main" id="{A76B6976-9286-996B-FD3D-F908FA3293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54" y="6811138"/>
            <a:ext cx="1206046" cy="1149951"/>
          </a:xfrm>
          <a:prstGeom prst="rect">
            <a:avLst/>
          </a:prstGeom>
        </p:spPr>
      </p:pic>
      <p:pic>
        <p:nvPicPr>
          <p:cNvPr id="20" name="Obraz 58">
            <a:extLst>
              <a:ext uri="{FF2B5EF4-FFF2-40B4-BE49-F238E27FC236}">
                <a16:creationId xmlns:a16="http://schemas.microsoft.com/office/drawing/2014/main" id="{1E6464C7-4E4E-4605-197F-2388DC63B8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98" y="7470138"/>
            <a:ext cx="1206046" cy="1149951"/>
          </a:xfrm>
          <a:prstGeom prst="rect">
            <a:avLst/>
          </a:prstGeom>
        </p:spPr>
      </p:pic>
      <p:pic>
        <p:nvPicPr>
          <p:cNvPr id="21" name="Obraz 60">
            <a:extLst>
              <a:ext uri="{FF2B5EF4-FFF2-40B4-BE49-F238E27FC236}">
                <a16:creationId xmlns:a16="http://schemas.microsoft.com/office/drawing/2014/main" id="{50E89339-7B55-2DBF-FB7A-B8A8C55190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2"/>
          <a:stretch/>
        </p:blipFill>
        <p:spPr>
          <a:xfrm>
            <a:off x="-47298" y="8086153"/>
            <a:ext cx="1206047" cy="886470"/>
          </a:xfrm>
          <a:prstGeom prst="rect">
            <a:avLst/>
          </a:prstGeom>
        </p:spPr>
      </p:pic>
      <p:sp>
        <p:nvSpPr>
          <p:cNvPr id="23" name="Symbol zastępczy tekstu 8">
            <a:extLst>
              <a:ext uri="{FF2B5EF4-FFF2-40B4-BE49-F238E27FC236}">
                <a16:creationId xmlns:a16="http://schemas.microsoft.com/office/drawing/2014/main" id="{EDD401E2-236E-21B2-2A6C-174F09F7C3F0}"/>
              </a:ext>
            </a:extLst>
          </p:cNvPr>
          <p:cNvSpPr txBox="1">
            <a:spLocks/>
          </p:cNvSpPr>
          <p:nvPr/>
        </p:nvSpPr>
        <p:spPr>
          <a:xfrm>
            <a:off x="220149" y="5071827"/>
            <a:ext cx="3507611" cy="838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nl-NL" sz="2800" spc="-20">
                <a:latin typeface="BNPPSansCondensed-Bold" panose="02000000000000000000" pitchFamily="2" charset="-18"/>
                <a:cs typeface="Arial"/>
              </a:rPr>
              <a:t>VOORDELEN VAN EEN LEASEFIETS BIJ ARVAL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ED5A9D-8E9F-0557-3944-113422C74CC9}"/>
              </a:ext>
            </a:extLst>
          </p:cNvPr>
          <p:cNvSpPr txBox="1"/>
          <p:nvPr/>
        </p:nvSpPr>
        <p:spPr>
          <a:xfrm>
            <a:off x="1078272" y="6093698"/>
            <a:ext cx="2821716" cy="287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" marR="5080">
              <a:lnSpc>
                <a:spcPts val="1180"/>
              </a:lnSpc>
              <a:spcAft>
                <a:spcPts val="2400"/>
              </a:spcAft>
              <a:tabLst>
                <a:tab pos="273685" algn="l"/>
                <a:tab pos="27432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Van </a:t>
            </a:r>
            <a:r>
              <a:rPr lang="en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e</a:t>
            </a: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-bike tot bakfiets, racefiets, speed-</a:t>
            </a:r>
            <a:r>
              <a:rPr lang="nl-NL" sz="1200" spc="-20" err="1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pedelec</a:t>
            </a: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 en meer </a:t>
            </a:r>
          </a:p>
          <a:p>
            <a:pPr marL="12065" marR="5080">
              <a:lnSpc>
                <a:spcPts val="1180"/>
              </a:lnSpc>
              <a:spcAft>
                <a:spcPts val="2400"/>
              </a:spcAft>
              <a:tabLst>
                <a:tab pos="273685" algn="l"/>
                <a:tab pos="27432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Onderhoud, reparaties en verzekering inclusief en pechhulp van de ANWB</a:t>
            </a:r>
          </a:p>
          <a:p>
            <a:pPr marL="12065" marR="5080">
              <a:lnSpc>
                <a:spcPts val="1180"/>
              </a:lnSpc>
              <a:spcAft>
                <a:spcPts val="2400"/>
              </a:spcAft>
              <a:tabLst>
                <a:tab pos="273685" algn="l"/>
                <a:tab pos="27432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Fiscaal voordeel door verrekening met brutoloon</a:t>
            </a:r>
          </a:p>
          <a:p>
            <a:pPr marR="5080">
              <a:lnSpc>
                <a:spcPts val="1180"/>
              </a:lnSpc>
              <a:spcAft>
                <a:spcPts val="2400"/>
              </a:spcAft>
              <a:tabLst>
                <a:tab pos="273685" algn="l"/>
                <a:tab pos="27432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Mogelijkheid tot overname van de fiets aan het einde van het contract</a:t>
            </a:r>
          </a:p>
          <a:p>
            <a:pPr marL="12065" marR="5080">
              <a:lnSpc>
                <a:spcPts val="1180"/>
              </a:lnSpc>
              <a:spcAft>
                <a:spcPts val="2400"/>
              </a:spcAft>
              <a:tabLst>
                <a:tab pos="273685" algn="l"/>
                <a:tab pos="27432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-Light" panose="02000503020000020004" pitchFamily="2" charset="77"/>
                <a:cs typeface="Arial"/>
              </a:rPr>
              <a:t>Geen verplichting voor gebruik voor woon-werk verkeer</a:t>
            </a:r>
          </a:p>
        </p:txBody>
      </p:sp>
      <p:pic>
        <p:nvPicPr>
          <p:cNvPr id="5" name="Picture 4" descr="A person standing next to a bicycle&#10;&#10;AI-generated content may be incorrect.">
            <a:extLst>
              <a:ext uri="{FF2B5EF4-FFF2-40B4-BE49-F238E27FC236}">
                <a16:creationId xmlns:a16="http://schemas.microsoft.com/office/drawing/2014/main" id="{B10CC2D3-8A7A-E76D-EEDD-F46886BDC4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197" t="313" r="18513" b="-313"/>
          <a:stretch>
            <a:fillRect/>
          </a:stretch>
        </p:blipFill>
        <p:spPr>
          <a:xfrm>
            <a:off x="4213304" y="367368"/>
            <a:ext cx="2438599" cy="8854650"/>
          </a:xfrm>
          <a:prstGeom prst="rect">
            <a:avLst/>
          </a:prstGeom>
        </p:spPr>
      </p:pic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3C11281-8E0A-9001-CC52-DFCD13CDC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097" y="9070498"/>
            <a:ext cx="2081832" cy="6473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4854F4-B50B-3977-201E-780EEF609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230" y="323780"/>
            <a:ext cx="3208849" cy="838603"/>
          </a:xfrm>
        </p:spPr>
        <p:txBody>
          <a:bodyPr>
            <a:normAutofit lnSpcReduction="10000"/>
          </a:bodyPr>
          <a:lstStyle/>
          <a:p>
            <a:r>
              <a:rPr lang="en-US" sz="2800"/>
              <a:t>ZAKELIJK EEN FIETS LEASEN BIJ ARVAL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BDE4F-5470-D18D-7ABD-4CC7212AEA37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</p:spTree>
    <p:extLst>
      <p:ext uri="{BB962C8B-B14F-4D97-AF65-F5344CB8AC3E}">
        <p14:creationId xmlns:p14="http://schemas.microsoft.com/office/powerpoint/2010/main" val="203814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B1B5-9FEF-C303-CEA6-EC29E85FD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6E30AF92-D54C-8BA0-C816-E953514EA064}"/>
              </a:ext>
            </a:extLst>
          </p:cNvPr>
          <p:cNvSpPr/>
          <p:nvPr/>
        </p:nvSpPr>
        <p:spPr>
          <a:xfrm>
            <a:off x="5687" y="3070997"/>
            <a:ext cx="6568100" cy="1649866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A black bicycle with a black background&#10;&#10;AI-generated content may be incorrect.">
            <a:extLst>
              <a:ext uri="{FF2B5EF4-FFF2-40B4-BE49-F238E27FC236}">
                <a16:creationId xmlns:a16="http://schemas.microsoft.com/office/drawing/2014/main" id="{7A3CE645-0864-5900-4189-4A7A9B92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27" y="3444194"/>
            <a:ext cx="2060938" cy="963485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F31A48B-76C9-7EC2-4AEE-AAD12FCB7505}"/>
              </a:ext>
            </a:extLst>
          </p:cNvPr>
          <p:cNvCxnSpPr>
            <a:cxnSpLocks/>
          </p:cNvCxnSpPr>
          <p:nvPr/>
        </p:nvCxnSpPr>
        <p:spPr>
          <a:xfrm>
            <a:off x="303946" y="3367985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268B156-C6AD-7025-0638-60B456B2372C}"/>
              </a:ext>
            </a:extLst>
          </p:cNvPr>
          <p:cNvCxnSpPr>
            <a:cxnSpLocks/>
          </p:cNvCxnSpPr>
          <p:nvPr/>
        </p:nvCxnSpPr>
        <p:spPr>
          <a:xfrm>
            <a:off x="303946" y="3632053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DF1113-E890-DEC4-19DA-3536BE867798}"/>
              </a:ext>
            </a:extLst>
          </p:cNvPr>
          <p:cNvCxnSpPr>
            <a:cxnSpLocks/>
          </p:cNvCxnSpPr>
          <p:nvPr/>
        </p:nvCxnSpPr>
        <p:spPr>
          <a:xfrm>
            <a:off x="303946" y="3895199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A9A5AC-DF34-7F4B-69E4-C2CB6E4E8503}"/>
              </a:ext>
            </a:extLst>
          </p:cNvPr>
          <p:cNvCxnSpPr>
            <a:cxnSpLocks/>
          </p:cNvCxnSpPr>
          <p:nvPr/>
        </p:nvCxnSpPr>
        <p:spPr>
          <a:xfrm>
            <a:off x="303946" y="4164764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ACCF805-9331-9DEA-3377-BFC648C08F6A}"/>
              </a:ext>
            </a:extLst>
          </p:cNvPr>
          <p:cNvSpPr txBox="1"/>
          <p:nvPr/>
        </p:nvSpPr>
        <p:spPr>
          <a:xfrm>
            <a:off x="2293855" y="3095557"/>
            <a:ext cx="78924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Koop Privé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16BDDB-866A-D7DC-5F93-370434923840}"/>
              </a:ext>
            </a:extLst>
          </p:cNvPr>
          <p:cNvSpPr txBox="1"/>
          <p:nvPr/>
        </p:nvSpPr>
        <p:spPr>
          <a:xfrm>
            <a:off x="3503083" y="3107034"/>
            <a:ext cx="8213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All-in lease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5EB6695-74BC-E1B5-429B-831ED4F60EB8}"/>
              </a:ext>
            </a:extLst>
          </p:cNvPr>
          <p:cNvSpPr txBox="1"/>
          <p:nvPr/>
        </p:nvSpPr>
        <p:spPr>
          <a:xfrm>
            <a:off x="1051327" y="3372476"/>
            <a:ext cx="9751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Aanschafprijs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FD1553-6974-A438-9C4F-D733BE9BA33A}"/>
              </a:ext>
            </a:extLst>
          </p:cNvPr>
          <p:cNvSpPr txBox="1"/>
          <p:nvPr/>
        </p:nvSpPr>
        <p:spPr>
          <a:xfrm>
            <a:off x="289900" y="3642148"/>
            <a:ext cx="1736621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Netto kosten werknemer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D7FB757-08DA-4682-D3AC-1F1C1E1B7085}"/>
              </a:ext>
            </a:extLst>
          </p:cNvPr>
          <p:cNvSpPr txBox="1"/>
          <p:nvPr/>
        </p:nvSpPr>
        <p:spPr>
          <a:xfrm>
            <a:off x="498300" y="3899138"/>
            <a:ext cx="1528231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Service &amp; Verzekering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19055ED-8594-BF31-0220-FFB724A4EA8C}"/>
              </a:ext>
            </a:extLst>
          </p:cNvPr>
          <p:cNvCxnSpPr>
            <a:cxnSpLocks/>
          </p:cNvCxnSpPr>
          <p:nvPr/>
        </p:nvCxnSpPr>
        <p:spPr>
          <a:xfrm>
            <a:off x="303946" y="4407683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366B267-A4FC-0943-CAFD-2A981B8618DE}"/>
              </a:ext>
            </a:extLst>
          </p:cNvPr>
          <p:cNvSpPr txBox="1"/>
          <p:nvPr/>
        </p:nvSpPr>
        <p:spPr>
          <a:xfrm>
            <a:off x="571032" y="4156507"/>
            <a:ext cx="1449683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Geschatte overname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608F6D-5147-3C7B-4CA6-0451968082CB}"/>
              </a:ext>
            </a:extLst>
          </p:cNvPr>
          <p:cNvSpPr txBox="1"/>
          <p:nvPr/>
        </p:nvSpPr>
        <p:spPr>
          <a:xfrm>
            <a:off x="394702" y="4423991"/>
            <a:ext cx="1626013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Schatting totale kosten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14A28B-A278-EAA6-D2D8-68805849F48A}"/>
              </a:ext>
            </a:extLst>
          </p:cNvPr>
          <p:cNvSpPr txBox="1"/>
          <p:nvPr/>
        </p:nvSpPr>
        <p:spPr>
          <a:xfrm>
            <a:off x="2382137" y="3391787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€ 6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.299,-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B50F415-B3A8-9533-DC89-D32456A54AEB}"/>
              </a:ext>
            </a:extLst>
          </p:cNvPr>
          <p:cNvSpPr txBox="1"/>
          <p:nvPr/>
        </p:nvSpPr>
        <p:spPr>
          <a:xfrm>
            <a:off x="3656171" y="3636893"/>
            <a:ext cx="661005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€ 4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.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</a:rPr>
              <a:t>245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,-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4FCE8C-B61A-99A8-E0AF-D2CAB12F1730}"/>
              </a:ext>
            </a:extLst>
          </p:cNvPr>
          <p:cNvSpPr txBox="1"/>
          <p:nvPr/>
        </p:nvSpPr>
        <p:spPr>
          <a:xfrm>
            <a:off x="2382137" y="3926751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€ 1.308,-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3BF25F-DD1D-EB76-7016-258E7BE57B6A}"/>
              </a:ext>
            </a:extLst>
          </p:cNvPr>
          <p:cNvSpPr txBox="1"/>
          <p:nvPr/>
        </p:nvSpPr>
        <p:spPr>
          <a:xfrm>
            <a:off x="3635059" y="4172558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1.405,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D6FE11F-49A8-08B7-B9C2-34559EC5563F}"/>
              </a:ext>
            </a:extLst>
          </p:cNvPr>
          <p:cNvSpPr txBox="1"/>
          <p:nvPr/>
        </p:nvSpPr>
        <p:spPr>
          <a:xfrm>
            <a:off x="3657282" y="4462239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€ 5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.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</a:rPr>
              <a:t>650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,-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C551A7-4A6F-14EA-6617-0631A58024F6}"/>
              </a:ext>
            </a:extLst>
          </p:cNvPr>
          <p:cNvSpPr txBox="1"/>
          <p:nvPr/>
        </p:nvSpPr>
        <p:spPr>
          <a:xfrm>
            <a:off x="2385353" y="4439064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€ 7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.607.-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3C6F65-BB54-64D7-93BF-D2CCF152DC65}"/>
              </a:ext>
            </a:extLst>
          </p:cNvPr>
          <p:cNvSpPr txBox="1"/>
          <p:nvPr/>
        </p:nvSpPr>
        <p:spPr>
          <a:xfrm>
            <a:off x="2653857" y="3654960"/>
            <a:ext cx="13682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2CB4426-646C-F7B8-F2A7-E2C13750B000}"/>
              </a:ext>
            </a:extLst>
          </p:cNvPr>
          <p:cNvSpPr txBox="1"/>
          <p:nvPr/>
        </p:nvSpPr>
        <p:spPr>
          <a:xfrm>
            <a:off x="3737475" y="3370555"/>
            <a:ext cx="385289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N.v.t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C3ECA9-2C21-B4C3-D129-477DDD8C7FB0}"/>
              </a:ext>
            </a:extLst>
          </p:cNvPr>
          <p:cNvSpPr txBox="1"/>
          <p:nvPr/>
        </p:nvSpPr>
        <p:spPr>
          <a:xfrm>
            <a:off x="3519956" y="3914907"/>
            <a:ext cx="82611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Inbegrepen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38CC715-9A9A-E4D5-C7AC-E01A09986BA5}"/>
              </a:ext>
            </a:extLst>
          </p:cNvPr>
          <p:cNvSpPr txBox="1"/>
          <p:nvPr/>
        </p:nvSpPr>
        <p:spPr>
          <a:xfrm>
            <a:off x="2671490" y="4168788"/>
            <a:ext cx="119191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07DC46-5BD6-64C2-758B-5AE0AC7F5C08}"/>
              </a:ext>
            </a:extLst>
          </p:cNvPr>
          <p:cNvSpPr/>
          <p:nvPr/>
        </p:nvSpPr>
        <p:spPr>
          <a:xfrm>
            <a:off x="289900" y="1053297"/>
            <a:ext cx="6568100" cy="1649866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0A35A1-FAA5-F4E0-F7E9-75873C962BE3}"/>
              </a:ext>
            </a:extLst>
          </p:cNvPr>
          <p:cNvCxnSpPr>
            <a:cxnSpLocks/>
          </p:cNvCxnSpPr>
          <p:nvPr/>
        </p:nvCxnSpPr>
        <p:spPr>
          <a:xfrm>
            <a:off x="2526840" y="1372298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C41FE5-5F19-BEA0-12BD-71F9FC670409}"/>
              </a:ext>
            </a:extLst>
          </p:cNvPr>
          <p:cNvCxnSpPr>
            <a:cxnSpLocks/>
          </p:cNvCxnSpPr>
          <p:nvPr/>
        </p:nvCxnSpPr>
        <p:spPr>
          <a:xfrm>
            <a:off x="2526840" y="1636366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60919C-3CE7-8B6A-5CF9-18C53D30FB58}"/>
              </a:ext>
            </a:extLst>
          </p:cNvPr>
          <p:cNvCxnSpPr>
            <a:cxnSpLocks/>
          </p:cNvCxnSpPr>
          <p:nvPr/>
        </p:nvCxnSpPr>
        <p:spPr>
          <a:xfrm>
            <a:off x="2526840" y="1899512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E93B94-525F-C3EE-2681-C144E040CDF8}"/>
              </a:ext>
            </a:extLst>
          </p:cNvPr>
          <p:cNvCxnSpPr>
            <a:cxnSpLocks/>
          </p:cNvCxnSpPr>
          <p:nvPr/>
        </p:nvCxnSpPr>
        <p:spPr>
          <a:xfrm>
            <a:off x="2526840" y="2169077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535687-3AC2-3468-BECC-3AB664590457}"/>
              </a:ext>
            </a:extLst>
          </p:cNvPr>
          <p:cNvSpPr txBox="1"/>
          <p:nvPr/>
        </p:nvSpPr>
        <p:spPr>
          <a:xfrm>
            <a:off x="4516749" y="1099870"/>
            <a:ext cx="78924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Koop Privé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58C62-7800-53F4-353A-BB89CA3F7765}"/>
              </a:ext>
            </a:extLst>
          </p:cNvPr>
          <p:cNvSpPr txBox="1"/>
          <p:nvPr/>
        </p:nvSpPr>
        <p:spPr>
          <a:xfrm>
            <a:off x="5725977" y="1111347"/>
            <a:ext cx="8213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All-in lease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C3347-12F3-481F-EE84-34CF91C684B8}"/>
              </a:ext>
            </a:extLst>
          </p:cNvPr>
          <p:cNvSpPr txBox="1"/>
          <p:nvPr/>
        </p:nvSpPr>
        <p:spPr>
          <a:xfrm>
            <a:off x="3274231" y="1386490"/>
            <a:ext cx="9751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Aanschafprijs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689CC-2D35-4466-3539-4C052C7873B4}"/>
              </a:ext>
            </a:extLst>
          </p:cNvPr>
          <p:cNvSpPr txBox="1"/>
          <p:nvPr/>
        </p:nvSpPr>
        <p:spPr>
          <a:xfrm>
            <a:off x="2512804" y="1652548"/>
            <a:ext cx="1736621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Netto kosten werknemer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551D8-D1E1-31CA-A2CC-3942F820E6F8}"/>
              </a:ext>
            </a:extLst>
          </p:cNvPr>
          <p:cNvSpPr txBox="1"/>
          <p:nvPr/>
        </p:nvSpPr>
        <p:spPr>
          <a:xfrm>
            <a:off x="2725157" y="1923209"/>
            <a:ext cx="1528231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Service &amp; Verzekering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96CC6B-4C04-8E77-8AED-A88164033219}"/>
              </a:ext>
            </a:extLst>
          </p:cNvPr>
          <p:cNvCxnSpPr>
            <a:cxnSpLocks/>
          </p:cNvCxnSpPr>
          <p:nvPr/>
        </p:nvCxnSpPr>
        <p:spPr>
          <a:xfrm>
            <a:off x="2526840" y="2411996"/>
            <a:ext cx="40798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CCCCF8-83EB-5B25-4734-DD90141ACBDF}"/>
              </a:ext>
            </a:extLst>
          </p:cNvPr>
          <p:cNvSpPr txBox="1"/>
          <p:nvPr/>
        </p:nvSpPr>
        <p:spPr>
          <a:xfrm>
            <a:off x="2784447" y="2171558"/>
            <a:ext cx="1449683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Geschatte overname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407068-2299-6197-ABFB-A9539D4255F2}"/>
              </a:ext>
            </a:extLst>
          </p:cNvPr>
          <p:cNvSpPr txBox="1"/>
          <p:nvPr/>
        </p:nvSpPr>
        <p:spPr>
          <a:xfrm>
            <a:off x="2623412" y="2401673"/>
            <a:ext cx="1626013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Schatting totale kosten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3BC5D-3D7E-7BC7-9803-9AADA5068344}"/>
              </a:ext>
            </a:extLst>
          </p:cNvPr>
          <p:cNvSpPr txBox="1"/>
          <p:nvPr/>
        </p:nvSpPr>
        <p:spPr>
          <a:xfrm>
            <a:off x="4613938" y="1389977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2.449,-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CCE0F-77B2-8C93-B5C1-8EEB4E38D961}"/>
              </a:ext>
            </a:extLst>
          </p:cNvPr>
          <p:cNvSpPr txBox="1"/>
          <p:nvPr/>
        </p:nvSpPr>
        <p:spPr>
          <a:xfrm>
            <a:off x="5879064" y="1641206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2.1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</a:rPr>
              <a:t>22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,-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0C9C5F-3243-F53F-4701-1BEEFD89D913}"/>
              </a:ext>
            </a:extLst>
          </p:cNvPr>
          <p:cNvSpPr txBox="1"/>
          <p:nvPr/>
        </p:nvSpPr>
        <p:spPr>
          <a:xfrm>
            <a:off x="4608247" y="1913150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€ 1.058,-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438E77-B011-191C-9D37-76F1CA10753C}"/>
              </a:ext>
            </a:extLst>
          </p:cNvPr>
          <p:cNvSpPr txBox="1"/>
          <p:nvPr/>
        </p:nvSpPr>
        <p:spPr>
          <a:xfrm>
            <a:off x="5883072" y="2175660"/>
            <a:ext cx="542383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546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604F06-804F-FBF1-9135-5A8F2F37D59D}"/>
              </a:ext>
            </a:extLst>
          </p:cNvPr>
          <p:cNvSpPr txBox="1"/>
          <p:nvPr/>
        </p:nvSpPr>
        <p:spPr>
          <a:xfrm>
            <a:off x="5867668" y="2440083"/>
            <a:ext cx="661005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2.</a:t>
            </a: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</a:rPr>
              <a:t>668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,-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A4B51B-B8CD-A9E4-8EC8-9373278F9CAA}"/>
              </a:ext>
            </a:extLst>
          </p:cNvPr>
          <p:cNvSpPr txBox="1"/>
          <p:nvPr/>
        </p:nvSpPr>
        <p:spPr>
          <a:xfrm>
            <a:off x="4608247" y="2416873"/>
            <a:ext cx="66100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</a:t>
            </a:r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.507.-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A77198-ADC3-8879-730B-59B5A2ED2936}"/>
              </a:ext>
            </a:extLst>
          </p:cNvPr>
          <p:cNvSpPr txBox="1"/>
          <p:nvPr/>
        </p:nvSpPr>
        <p:spPr>
          <a:xfrm>
            <a:off x="4876751" y="1661135"/>
            <a:ext cx="13682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9149AB-0F8A-9A5C-9B7A-7A0E0CB68BD4}"/>
              </a:ext>
            </a:extLst>
          </p:cNvPr>
          <p:cNvSpPr txBox="1"/>
          <p:nvPr/>
        </p:nvSpPr>
        <p:spPr>
          <a:xfrm>
            <a:off x="5960369" y="1374868"/>
            <a:ext cx="385289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N.v.t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DACBB8-EC67-35C0-35A1-B164178CF333}"/>
              </a:ext>
            </a:extLst>
          </p:cNvPr>
          <p:cNvSpPr txBox="1"/>
          <p:nvPr/>
        </p:nvSpPr>
        <p:spPr>
          <a:xfrm>
            <a:off x="5739955" y="1913150"/>
            <a:ext cx="82611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Inbegrepen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B71E4-A409-80C7-5842-8DCB01FCE61B}"/>
              </a:ext>
            </a:extLst>
          </p:cNvPr>
          <p:cNvSpPr txBox="1"/>
          <p:nvPr/>
        </p:nvSpPr>
        <p:spPr>
          <a:xfrm>
            <a:off x="4898424" y="2176396"/>
            <a:ext cx="119191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200">
                <a:solidFill>
                  <a:schemeClr val="bg1"/>
                </a:solidFill>
                <a:latin typeface="BNPPSans" panose="02000000000000000000" pitchFamily="2" charset="0"/>
              </a:rPr>
              <a:t>-</a:t>
            </a:r>
          </a:p>
        </p:txBody>
      </p:sp>
      <p:sp>
        <p:nvSpPr>
          <p:cNvPr id="23" name="Symbol zastępczy tekstu 8">
            <a:extLst>
              <a:ext uri="{FF2B5EF4-FFF2-40B4-BE49-F238E27FC236}">
                <a16:creationId xmlns:a16="http://schemas.microsoft.com/office/drawing/2014/main" id="{17C59AE6-6843-B763-20EB-C330D6835D2F}"/>
              </a:ext>
            </a:extLst>
          </p:cNvPr>
          <p:cNvSpPr txBox="1">
            <a:spLocks/>
          </p:cNvSpPr>
          <p:nvPr/>
        </p:nvSpPr>
        <p:spPr>
          <a:xfrm>
            <a:off x="277299" y="5071827"/>
            <a:ext cx="3507611" cy="838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lang="nl-NL" sz="2800" spc="-20">
                <a:latin typeface="BNPPSansCondensed-Bold" panose="02000000000000000000" pitchFamily="2" charset="-18"/>
                <a:cs typeface="Arial"/>
              </a:rPr>
              <a:t>WIST JE DAT…</a:t>
            </a:r>
          </a:p>
        </p:txBody>
      </p:sp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F6536CA-28BC-9B2D-3683-96A1FD8A1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97" y="9070498"/>
            <a:ext cx="2081832" cy="6473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806029-EE6C-F954-508A-52AB256D9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230" y="323780"/>
            <a:ext cx="5614586" cy="83860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2800" spc="-20">
                <a:latin typeface="BNPPSansCondensed-Bold" panose="02000000000000000000" pitchFamily="2" charset="-18"/>
                <a:cs typeface="Arial"/>
              </a:rPr>
              <a:t>WAT</a:t>
            </a:r>
            <a:r>
              <a:rPr lang="nl-NL" sz="2800" b="1" spc="-25">
                <a:latin typeface="Relative" panose="02000506030000020004" pitchFamily="2" charset="0"/>
                <a:cs typeface="Arial"/>
              </a:rPr>
              <a:t> </a:t>
            </a:r>
            <a:r>
              <a:rPr lang="nl-NL" sz="2800" spc="-20">
                <a:latin typeface="BNPPSansCondensed-Bold" panose="02000000000000000000" pitchFamily="2" charset="-18"/>
                <a:cs typeface="Arial"/>
              </a:rPr>
              <a:t>BESPAAR JE ALS JE EEN FIETS LEASET BIJ ARVAL?</a:t>
            </a:r>
          </a:p>
        </p:txBody>
      </p:sp>
      <p:grpSp>
        <p:nvGrpSpPr>
          <p:cNvPr id="91" name="Group 1029">
            <a:extLst>
              <a:ext uri="{FF2B5EF4-FFF2-40B4-BE49-F238E27FC236}">
                <a16:creationId xmlns:a16="http://schemas.microsoft.com/office/drawing/2014/main" id="{837CBDE7-E809-FF30-575E-A382E73A5098}"/>
              </a:ext>
            </a:extLst>
          </p:cNvPr>
          <p:cNvGrpSpPr/>
          <p:nvPr/>
        </p:nvGrpSpPr>
        <p:grpSpPr>
          <a:xfrm>
            <a:off x="79386" y="885248"/>
            <a:ext cx="736510" cy="736510"/>
            <a:chOff x="5544283" y="7163460"/>
            <a:chExt cx="635000" cy="635000"/>
          </a:xfrm>
          <a:solidFill>
            <a:schemeClr val="bg1"/>
          </a:solidFill>
        </p:grpSpPr>
        <p:sp>
          <p:nvSpPr>
            <p:cNvPr id="92" name="object 19">
              <a:extLst>
                <a:ext uri="{FF2B5EF4-FFF2-40B4-BE49-F238E27FC236}">
                  <a16:creationId xmlns:a16="http://schemas.microsoft.com/office/drawing/2014/main" id="{77C9EDB5-374B-8589-C04E-E15784A531B8}"/>
                </a:ext>
              </a:extLst>
            </p:cNvPr>
            <p:cNvSpPr/>
            <p:nvPr/>
          </p:nvSpPr>
          <p:spPr>
            <a:xfrm>
              <a:off x="5544283" y="716346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id="{386D226C-6B69-2DED-54C8-E002E4710CAD}"/>
                </a:ext>
              </a:extLst>
            </p:cNvPr>
            <p:cNvSpPr txBox="1"/>
            <p:nvPr/>
          </p:nvSpPr>
          <p:spPr>
            <a:xfrm>
              <a:off x="5601965" y="7260692"/>
              <a:ext cx="544830" cy="5086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3556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280"/>
                </a:spcBef>
              </a:pPr>
              <a:r>
                <a:rPr lang="en-US" sz="1200" spc="85" err="1">
                  <a:solidFill>
                    <a:sysClr val="windowText" lastClr="000000"/>
                  </a:solidFill>
                  <a:latin typeface="BNPPSansCondensed-Light" panose="02000000000000000000" pitchFamily="2" charset="-18"/>
                  <a:cs typeface="Arial"/>
                </a:rPr>
                <a:t>Bespaar</a:t>
              </a:r>
              <a:r>
                <a:rPr lang="en-US" sz="800" spc="85">
                  <a:solidFill>
                    <a:sysClr val="windowText" lastClr="000000"/>
                  </a:solidFill>
                  <a:latin typeface="BNPPSans" panose="02000000000000000000" pitchFamily="2" charset="0"/>
                  <a:cs typeface="Arial"/>
                </a:rPr>
                <a:t> </a:t>
              </a:r>
              <a:r>
                <a:rPr lang="pl-PL" sz="2400" spc="85">
                  <a:solidFill>
                    <a:sysClr val="windowText" lastClr="000000"/>
                  </a:solidFill>
                  <a:latin typeface="BNPPSansCondensed-Bold" panose="02000000000000000000" pitchFamily="2" charset="-18"/>
                  <a:cs typeface="Arial"/>
                </a:rPr>
                <a:t>2</a:t>
              </a:r>
              <a:r>
                <a:rPr lang="en-NL" sz="2400" spc="85">
                  <a:solidFill>
                    <a:sysClr val="windowText" lastClr="000000"/>
                  </a:solidFill>
                  <a:latin typeface="BNPPSansCondensed-Bold" panose="02000000000000000000" pitchFamily="2" charset="-18"/>
                  <a:cs typeface="Arial"/>
                </a:rPr>
                <a:t>4</a:t>
              </a:r>
              <a:r>
                <a:rPr sz="2400" spc="-10">
                  <a:solidFill>
                    <a:sysClr val="windowText" lastClr="000000"/>
                  </a:solidFill>
                  <a:latin typeface="BNPPSansCondensed-Bold" panose="02000000000000000000" pitchFamily="2" charset="-18"/>
                  <a:cs typeface="Arial"/>
                </a:rPr>
                <a:t>%</a:t>
              </a:r>
              <a:endParaRPr sz="1400">
                <a:solidFill>
                  <a:sysClr val="windowText" lastClr="000000"/>
                </a:solidFill>
                <a:latin typeface="BNPPSansCondensed-Bold" panose="02000000000000000000" pitchFamily="2" charset="-18"/>
                <a:cs typeface="Arial"/>
              </a:endParaRPr>
            </a:p>
          </p:txBody>
        </p:sp>
      </p:grpSp>
      <p:grpSp>
        <p:nvGrpSpPr>
          <p:cNvPr id="94" name="Group 1029">
            <a:extLst>
              <a:ext uri="{FF2B5EF4-FFF2-40B4-BE49-F238E27FC236}">
                <a16:creationId xmlns:a16="http://schemas.microsoft.com/office/drawing/2014/main" id="{00072AEA-9714-D257-16A7-7CD0F092C4F6}"/>
              </a:ext>
            </a:extLst>
          </p:cNvPr>
          <p:cNvGrpSpPr/>
          <p:nvPr/>
        </p:nvGrpSpPr>
        <p:grpSpPr>
          <a:xfrm>
            <a:off x="6051364" y="2817955"/>
            <a:ext cx="736510" cy="736510"/>
            <a:chOff x="5544283" y="7163460"/>
            <a:chExt cx="635000" cy="635000"/>
          </a:xfrm>
          <a:solidFill>
            <a:schemeClr val="bg1"/>
          </a:solidFill>
        </p:grpSpPr>
        <p:sp>
          <p:nvSpPr>
            <p:cNvPr id="95" name="object 19">
              <a:extLst>
                <a:ext uri="{FF2B5EF4-FFF2-40B4-BE49-F238E27FC236}">
                  <a16:creationId xmlns:a16="http://schemas.microsoft.com/office/drawing/2014/main" id="{95AAA55A-B3C5-808D-0F32-29D241768807}"/>
                </a:ext>
              </a:extLst>
            </p:cNvPr>
            <p:cNvSpPr/>
            <p:nvPr/>
          </p:nvSpPr>
          <p:spPr>
            <a:xfrm>
              <a:off x="5544283" y="716346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6" name="object 21">
              <a:extLst>
                <a:ext uri="{FF2B5EF4-FFF2-40B4-BE49-F238E27FC236}">
                  <a16:creationId xmlns:a16="http://schemas.microsoft.com/office/drawing/2014/main" id="{5199779B-AA55-3932-7BB5-05030965756A}"/>
                </a:ext>
              </a:extLst>
            </p:cNvPr>
            <p:cNvSpPr txBox="1"/>
            <p:nvPr/>
          </p:nvSpPr>
          <p:spPr>
            <a:xfrm>
              <a:off x="5627111" y="7245473"/>
              <a:ext cx="507403" cy="5086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3556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280"/>
                </a:spcBef>
              </a:pPr>
              <a:r>
                <a:rPr lang="en-US" sz="1200" spc="85" err="1">
                  <a:solidFill>
                    <a:sysClr val="windowText" lastClr="000000"/>
                  </a:solidFill>
                  <a:latin typeface="BNPPSansCondensed-Light" panose="02000000000000000000" pitchFamily="2" charset="-18"/>
                  <a:cs typeface="Arial"/>
                </a:rPr>
                <a:t>Bespaar</a:t>
              </a:r>
              <a:r>
                <a:rPr lang="en-US" sz="800" spc="85">
                  <a:solidFill>
                    <a:sysClr val="windowText" lastClr="000000"/>
                  </a:solidFill>
                  <a:latin typeface="BNPPSans" panose="02000000000000000000" pitchFamily="2" charset="0"/>
                  <a:cs typeface="Arial"/>
                </a:rPr>
                <a:t> </a:t>
              </a:r>
              <a:r>
                <a:rPr lang="en-NL" sz="2400" spc="85">
                  <a:solidFill>
                    <a:sysClr val="windowText" lastClr="000000"/>
                  </a:solidFill>
                  <a:latin typeface="BNPPSansCondensed-Bold" panose="02000000000000000000" pitchFamily="2" charset="-18"/>
                  <a:cs typeface="Arial"/>
                </a:rPr>
                <a:t>25</a:t>
              </a:r>
              <a:r>
                <a:rPr sz="2400" spc="-10">
                  <a:solidFill>
                    <a:sysClr val="windowText" lastClr="000000"/>
                  </a:solidFill>
                  <a:latin typeface="BNPPSansCondensed-Bold" panose="02000000000000000000" pitchFamily="2" charset="-18"/>
                  <a:cs typeface="Arial"/>
                </a:rPr>
                <a:t>%</a:t>
              </a:r>
              <a:endParaRPr sz="1400">
                <a:solidFill>
                  <a:sysClr val="windowText" lastClr="000000"/>
                </a:solidFill>
                <a:latin typeface="BNPPSansCondensed-Bold" panose="02000000000000000000" pitchFamily="2" charset="-18"/>
                <a:cs typeface="Arial"/>
              </a:endParaRPr>
            </a:p>
          </p:txBody>
        </p:sp>
      </p:grpSp>
      <p:sp>
        <p:nvSpPr>
          <p:cNvPr id="97" name="object 36">
            <a:extLst>
              <a:ext uri="{FF2B5EF4-FFF2-40B4-BE49-F238E27FC236}">
                <a16:creationId xmlns:a16="http://schemas.microsoft.com/office/drawing/2014/main" id="{E5D8B3B5-A425-741E-8686-38432053A07A}"/>
              </a:ext>
            </a:extLst>
          </p:cNvPr>
          <p:cNvSpPr txBox="1"/>
          <p:nvPr/>
        </p:nvSpPr>
        <p:spPr>
          <a:xfrm>
            <a:off x="354252" y="5608148"/>
            <a:ext cx="4219648" cy="294439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…als je regelmatig fietst je een hogere productiviteit hebt?</a:t>
            </a:r>
          </a:p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…als je fietst je minder ziek bent, gemiddeld zo’n 2 dagen per jaar?  </a:t>
            </a:r>
          </a:p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…de gemiddelde woon-werk afstand in Nederland 15 kilometer is?</a:t>
            </a:r>
          </a:p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…als je 6 kilometer van en naar je werk fietst je 11 keer minder CO</a:t>
            </a:r>
            <a:r>
              <a:rPr lang="nl-NL" sz="1200" spc="-20" baseline="-2500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2</a:t>
            </a: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-uitstoot veroorzaakt dan wanneer je met de auto zou gaan? </a:t>
            </a:r>
          </a:p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…je niet meer in de file hoeft te staan?</a:t>
            </a:r>
          </a:p>
          <a:p>
            <a:pPr marL="30480">
              <a:lnSpc>
                <a:spcPct val="100000"/>
              </a:lnSpc>
              <a:spcAft>
                <a:spcPts val="1800"/>
              </a:spcAft>
              <a:tabLst>
                <a:tab pos="296545" algn="l"/>
                <a:tab pos="297180" algn="l"/>
              </a:tabLst>
            </a:pPr>
            <a:r>
              <a:rPr lang="nl-NL" sz="1200" spc="-20">
                <a:solidFill>
                  <a:schemeClr val="bg1"/>
                </a:solidFill>
                <a:latin typeface="BNPPSans" panose="02000000000000000000" pitchFamily="2" charset="0"/>
                <a:cs typeface="Arial"/>
              </a:rPr>
              <a:t>…je de fiets ook volledig privé mag gebruiken?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0E056-5DFB-FE7C-F41E-B9E28461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188" r="32188"/>
          <a:stretch/>
        </p:blipFill>
        <p:spPr>
          <a:xfrm>
            <a:off x="4582640" y="5185138"/>
            <a:ext cx="1988249" cy="3720106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7E17D70A-D532-B9B9-3444-D3E21B03D061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F8FA9-C17E-5A31-7675-6849EF38BE82}"/>
              </a:ext>
            </a:extLst>
          </p:cNvPr>
          <p:cNvSpPr txBox="1"/>
          <p:nvPr/>
        </p:nvSpPr>
        <p:spPr>
          <a:xfrm>
            <a:off x="696434" y="747622"/>
            <a:ext cx="4511547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en-NL" sz="1200" dirty="0">
                <a:solidFill>
                  <a:schemeClr val="bg1"/>
                </a:solidFill>
                <a:latin typeface="BNPPSans-Light" panose="02000503020000020004" pitchFamily="50" charset="0"/>
              </a:rPr>
              <a:t>Uitkomst is afhankelijk van brutoloon en bijdrage door werkgever</a:t>
            </a:r>
            <a:endParaRPr lang="nl-NL" sz="1200" dirty="0">
              <a:solidFill>
                <a:schemeClr val="bg1"/>
              </a:solidFill>
              <a:latin typeface="BNPPSans-Light" panose="02000503020000020004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80DEBF-CF08-8C7F-604D-A01E86C59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94" y="1081972"/>
            <a:ext cx="2361277" cy="16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9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65F78-4A17-0F9B-895B-4868555CE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315D3B1-433D-1FF2-9C5C-1709B63A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7" y="9070498"/>
            <a:ext cx="2081832" cy="64739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0544378-638D-0944-1FA2-4DB57CF9765F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18A024CF-068F-F510-AB7C-57AE26AC6486}"/>
              </a:ext>
            </a:extLst>
          </p:cNvPr>
          <p:cNvSpPr txBox="1"/>
          <p:nvPr/>
        </p:nvSpPr>
        <p:spPr>
          <a:xfrm>
            <a:off x="412249" y="345217"/>
            <a:ext cx="39033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2800" spc="-2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HOE GAAT HET BESTELPROCES?</a:t>
            </a: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69D8E2EB-0025-36E6-1D69-5EA4526E625D}"/>
              </a:ext>
            </a:extLst>
          </p:cNvPr>
          <p:cNvSpPr txBox="1"/>
          <p:nvPr/>
        </p:nvSpPr>
        <p:spPr>
          <a:xfrm>
            <a:off x="412249" y="4337987"/>
            <a:ext cx="59443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2800" spc="-2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MEEST GESTELDE VRAGEN DOOR WERKNEMERS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B145EFD-EE48-C30B-A160-472C35E1A4E9}"/>
              </a:ext>
            </a:extLst>
          </p:cNvPr>
          <p:cNvSpPr/>
          <p:nvPr/>
        </p:nvSpPr>
        <p:spPr>
          <a:xfrm>
            <a:off x="425609" y="4852037"/>
            <a:ext cx="6097061" cy="3846305"/>
          </a:xfrm>
          <a:prstGeom prst="rect">
            <a:avLst/>
          </a:prstGeom>
          <a:solidFill>
            <a:schemeClr val="tx1">
              <a:alpha val="267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E1331F65-F829-8497-3E1E-016AF88EE8FD}"/>
              </a:ext>
            </a:extLst>
          </p:cNvPr>
          <p:cNvSpPr txBox="1"/>
          <p:nvPr/>
        </p:nvSpPr>
        <p:spPr>
          <a:xfrm>
            <a:off x="3697162" y="5360760"/>
            <a:ext cx="2561590" cy="7757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 indent="6350" algn="ctr">
              <a:lnSpc>
                <a:spcPct val="104500"/>
              </a:lnSpc>
              <a:spcBef>
                <a:spcPts val="345"/>
              </a:spcBef>
            </a:pPr>
            <a:r>
              <a:rPr lang="nl-NL"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Je gaat een leaseovereenkomst aan voor 36 maanden. Na 36 maanden krijg je van ons een aanbod om  de fiets over te nemen.</a:t>
            </a: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49A080A3-1A7B-784F-72EE-66A42348086F}"/>
              </a:ext>
            </a:extLst>
          </p:cNvPr>
          <p:cNvSpPr txBox="1"/>
          <p:nvPr/>
        </p:nvSpPr>
        <p:spPr>
          <a:xfrm>
            <a:off x="3500490" y="6793983"/>
            <a:ext cx="2954934" cy="1627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065" algn="ctr">
              <a:lnSpc>
                <a:spcPct val="106100"/>
              </a:lnSpc>
              <a:spcBef>
                <a:spcPts val="240"/>
              </a:spcBef>
            </a:pP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fiets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is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verzekerd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tegen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diefstal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schade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 Ook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heb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pechhulp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van de  ANWB,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mocht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onderweg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stranden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</a:t>
            </a:r>
            <a:r>
              <a:rPr lang="en-US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Daarnaast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zijn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alle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reparaties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lang="nl-NL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het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onderhoud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inclusief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 Neem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speed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pedelec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, dan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krijg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ook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WA</a:t>
            </a:r>
            <a:r>
              <a:rPr lang="nl-NL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-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verzekering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Standaard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krijg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een</a:t>
            </a:r>
            <a:r>
              <a:rPr lang="en-US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lang="nl-NL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stevig</a:t>
            </a:r>
            <a:r>
              <a:rPr lang="en-US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kettingslot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bij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speed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pedelec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mag je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ook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een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helm </a:t>
            </a:r>
            <a:r>
              <a:rPr sz="1100" spc="60" dirty="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uitzoeken</a:t>
            </a:r>
            <a:r>
              <a:rPr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</a:t>
            </a: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2191BE85-02CB-47B4-01D6-13632A184556}"/>
              </a:ext>
            </a:extLst>
          </p:cNvPr>
          <p:cNvSpPr txBox="1"/>
          <p:nvPr/>
        </p:nvSpPr>
        <p:spPr>
          <a:xfrm>
            <a:off x="542235" y="5433285"/>
            <a:ext cx="2878013" cy="901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6350" algn="ctr">
              <a:lnSpc>
                <a:spcPct val="104500"/>
              </a:lnSpc>
            </a:pPr>
            <a:r>
              <a:rPr sz="1100" spc="1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Ja</a:t>
            </a:r>
            <a:r>
              <a:rPr lang="nl-NL" sz="1100" spc="1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,</a:t>
            </a:r>
            <a:r>
              <a:rPr sz="1100" spc="1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2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die </a:t>
            </a:r>
            <a:r>
              <a:rPr sz="1100" spc="25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verlies </a:t>
            </a:r>
            <a:r>
              <a:rPr sz="1100" spc="15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je alleen </a:t>
            </a:r>
            <a:r>
              <a:rPr sz="1100" spc="45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over </a:t>
            </a:r>
            <a:r>
              <a:rPr sz="1100" spc="4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de </a:t>
            </a:r>
            <a:r>
              <a:rPr sz="1100" spc="2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dagen</a:t>
            </a:r>
            <a:r>
              <a:rPr sz="1100" spc="2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60" err="1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dat</a:t>
            </a:r>
            <a:r>
              <a:rPr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</a:t>
            </a:r>
            <a:r>
              <a:rPr sz="1100" spc="15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je </a:t>
            </a:r>
            <a:r>
              <a:rPr lang="nl-NL"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met je leasefiets </a:t>
            </a:r>
            <a:r>
              <a:rPr lang="nl-NL" sz="110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woon-werk</a:t>
            </a:r>
            <a:r>
              <a:rPr lang="nl-NL"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verkeer aflegt</a:t>
            </a:r>
            <a:r>
              <a:rPr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.</a:t>
            </a:r>
            <a:r>
              <a:rPr lang="nl-NL" sz="1100" spc="6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Waarschijnlijk geeft jouw werkgever dit terug als bijdrage op jouw maandelijkse leasekosten</a:t>
            </a:r>
            <a:endParaRPr sz="1100">
              <a:solidFill>
                <a:schemeClr val="bg1"/>
              </a:solidFill>
              <a:latin typeface="BNPPSans-Light" panose="02000503020000020004" pitchFamily="2" charset="-18"/>
              <a:cs typeface="Arial"/>
            </a:endParaRPr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C49985F5-7600-D1B6-EC2C-FEB75FFEDEC7}"/>
              </a:ext>
            </a:extLst>
          </p:cNvPr>
          <p:cNvSpPr txBox="1"/>
          <p:nvPr/>
        </p:nvSpPr>
        <p:spPr>
          <a:xfrm>
            <a:off x="514589" y="6793983"/>
            <a:ext cx="2864781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20"/>
              </a:spcBef>
            </a:pPr>
            <a:r>
              <a:rPr lang="nl-NL" sz="1100" spc="60" noProof="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Je kan ervoor kiezen een beëindigings-bijdrage te betalen ter hoogte van 1 maand het leasebedrag. Als je de fiets korter dan 1 jaar hebt, dan betaal je ook de resterende maanden tot 1 jaar. </a:t>
            </a:r>
            <a:r>
              <a:rPr lang="nl-NL" sz="1100" spc="6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We kunnen je daarnaast een aanbod doen om de fiets over te nemen.</a:t>
            </a:r>
            <a:r>
              <a:rPr lang="nl-NL" sz="1100" spc="60" noProof="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 Als je een collega vindt die het contract over wil nemen, dan is dat ook mogelijk. Dit is  kosteloos. Of neem je je contract mee naar je nieuwe werkgever</a:t>
            </a:r>
            <a:r>
              <a:rPr lang="en-NL" sz="1100" spc="60" noProof="0" dirty="0">
                <a:solidFill>
                  <a:schemeClr val="bg1"/>
                </a:solidFill>
                <a:latin typeface="BNPPSans-Light" panose="02000503020000020004" pitchFamily="2" charset="-18"/>
                <a:cs typeface="Arial"/>
              </a:rPr>
              <a:t>?</a:t>
            </a:r>
            <a:endParaRPr lang="nl-NL" sz="1100" spc="60" noProof="0" dirty="0">
              <a:solidFill>
                <a:schemeClr val="bg1"/>
              </a:solidFill>
              <a:latin typeface="BNPPSans-Light" panose="02000503020000020004" pitchFamily="2" charset="-18"/>
              <a:cs typeface="Arial"/>
            </a:endParaRPr>
          </a:p>
        </p:txBody>
      </p:sp>
      <p:sp>
        <p:nvSpPr>
          <p:cNvPr id="42" name="Tekstvak 21">
            <a:extLst>
              <a:ext uri="{FF2B5EF4-FFF2-40B4-BE49-F238E27FC236}">
                <a16:creationId xmlns:a16="http://schemas.microsoft.com/office/drawing/2014/main" id="{467E36D8-4589-6F13-06A0-294835744D16}"/>
              </a:ext>
            </a:extLst>
          </p:cNvPr>
          <p:cNvSpPr txBox="1"/>
          <p:nvPr/>
        </p:nvSpPr>
        <p:spPr>
          <a:xfrm>
            <a:off x="722400" y="8772006"/>
            <a:ext cx="5612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spc="-20">
                <a:solidFill>
                  <a:schemeClr val="bg1"/>
                </a:solidFill>
                <a:latin typeface="BNPPSans-Bold" panose="02000000000000000000" pitchFamily="2" charset="0"/>
                <a:cs typeface="Arial"/>
              </a:rPr>
              <a:t>Voor meer informatie, check de fietsleaseregeling van jouw werkgever</a:t>
            </a:r>
          </a:p>
        </p:txBody>
      </p:sp>
      <p:pic>
        <p:nvPicPr>
          <p:cNvPr id="43" name="Obraz 3">
            <a:extLst>
              <a:ext uri="{FF2B5EF4-FFF2-40B4-BE49-F238E27FC236}">
                <a16:creationId xmlns:a16="http://schemas.microsoft.com/office/drawing/2014/main" id="{FCDA25D6-0613-32E3-27CE-318DD7B8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 b="17571"/>
          <a:stretch/>
        </p:blipFill>
        <p:spPr>
          <a:xfrm>
            <a:off x="-331145" y="968440"/>
            <a:ext cx="7586504" cy="3138567"/>
          </a:xfrm>
          <a:prstGeom prst="rect">
            <a:avLst/>
          </a:prstGeom>
        </p:spPr>
      </p:pic>
      <p:sp>
        <p:nvSpPr>
          <p:cNvPr id="44" name="pole tekstowe 4">
            <a:extLst>
              <a:ext uri="{FF2B5EF4-FFF2-40B4-BE49-F238E27FC236}">
                <a16:creationId xmlns:a16="http://schemas.microsoft.com/office/drawing/2014/main" id="{ABF512D6-74B2-D5A6-49C4-2F9CD743A07F}"/>
              </a:ext>
            </a:extLst>
          </p:cNvPr>
          <p:cNvSpPr txBox="1"/>
          <p:nvPr/>
        </p:nvSpPr>
        <p:spPr>
          <a:xfrm>
            <a:off x="-417654" y="1800061"/>
            <a:ext cx="2247986" cy="34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 sz="1200">
                <a:solidFill>
                  <a:schemeClr val="bg1"/>
                </a:solidFill>
                <a:latin typeface="BNPPSans" panose="02000000000000000000" pitchFamily="2" charset="0"/>
              </a:rPr>
              <a:t>MELD JE AAN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5" name="pole tekstowe 5">
            <a:extLst>
              <a:ext uri="{FF2B5EF4-FFF2-40B4-BE49-F238E27FC236}">
                <a16:creationId xmlns:a16="http://schemas.microsoft.com/office/drawing/2014/main" id="{E7A119AB-3FE3-8E7C-08A4-7631CB4A5BB1}"/>
              </a:ext>
            </a:extLst>
          </p:cNvPr>
          <p:cNvSpPr txBox="1"/>
          <p:nvPr/>
        </p:nvSpPr>
        <p:spPr>
          <a:xfrm>
            <a:off x="1149447" y="1155327"/>
            <a:ext cx="1774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ONTVANG PINCODE VOOR BESTELLEN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6" name="pole tekstowe 6">
            <a:extLst>
              <a:ext uri="{FF2B5EF4-FFF2-40B4-BE49-F238E27FC236}">
                <a16:creationId xmlns:a16="http://schemas.microsoft.com/office/drawing/2014/main" id="{330AFB64-D7D1-CC4A-D497-2B70851B3C6F}"/>
              </a:ext>
            </a:extLst>
          </p:cNvPr>
          <p:cNvSpPr txBox="1"/>
          <p:nvPr/>
        </p:nvSpPr>
        <p:spPr>
          <a:xfrm>
            <a:off x="2736394" y="1346151"/>
            <a:ext cx="148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FIETS</a:t>
            </a:r>
          </a:p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BESTELLEN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7" name="pole tekstowe 7">
            <a:extLst>
              <a:ext uri="{FF2B5EF4-FFF2-40B4-BE49-F238E27FC236}">
                <a16:creationId xmlns:a16="http://schemas.microsoft.com/office/drawing/2014/main" id="{6D0E588C-36B7-F4F0-4673-8995BF214A61}"/>
              </a:ext>
            </a:extLst>
          </p:cNvPr>
          <p:cNvSpPr txBox="1"/>
          <p:nvPr/>
        </p:nvSpPr>
        <p:spPr>
          <a:xfrm>
            <a:off x="4033728" y="1197934"/>
            <a:ext cx="1903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GOEDKEURING DOOR ARVAL EN WERKGEVER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8" name="pole tekstowe 8">
            <a:extLst>
              <a:ext uri="{FF2B5EF4-FFF2-40B4-BE49-F238E27FC236}">
                <a16:creationId xmlns:a16="http://schemas.microsoft.com/office/drawing/2014/main" id="{3D987874-1237-003D-93A1-9F9B09184D04}"/>
              </a:ext>
            </a:extLst>
          </p:cNvPr>
          <p:cNvSpPr txBox="1"/>
          <p:nvPr/>
        </p:nvSpPr>
        <p:spPr>
          <a:xfrm>
            <a:off x="4968412" y="3467419"/>
            <a:ext cx="1903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FIETS OPHALEN </a:t>
            </a:r>
          </a:p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MET PINCODE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9" name="pole tekstowe 9">
            <a:extLst>
              <a:ext uri="{FF2B5EF4-FFF2-40B4-BE49-F238E27FC236}">
                <a16:creationId xmlns:a16="http://schemas.microsoft.com/office/drawing/2014/main" id="{6523359B-030C-8BDA-E1A0-7B1AE4092903}"/>
              </a:ext>
            </a:extLst>
          </p:cNvPr>
          <p:cNvSpPr txBox="1"/>
          <p:nvPr/>
        </p:nvSpPr>
        <p:spPr>
          <a:xfrm>
            <a:off x="3377934" y="3428548"/>
            <a:ext cx="1903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BEDRIJFSVOORWAARDEN ACCEPTEREN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0" name="pole tekstowe 10">
            <a:extLst>
              <a:ext uri="{FF2B5EF4-FFF2-40B4-BE49-F238E27FC236}">
                <a16:creationId xmlns:a16="http://schemas.microsoft.com/office/drawing/2014/main" id="{3E7984E0-53CC-FEC4-D97C-F2AC9869ADC7}"/>
              </a:ext>
            </a:extLst>
          </p:cNvPr>
          <p:cNvSpPr txBox="1"/>
          <p:nvPr/>
        </p:nvSpPr>
        <p:spPr>
          <a:xfrm>
            <a:off x="1559249" y="3441298"/>
            <a:ext cx="224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BNPPSans" panose="02000000000000000000" pitchFamily="2" charset="0"/>
              </a:rPr>
              <a:t>VOORDEEL ONLINE BEREKENEN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pic>
        <p:nvPicPr>
          <p:cNvPr id="51" name="Obraz 11">
            <a:extLst>
              <a:ext uri="{FF2B5EF4-FFF2-40B4-BE49-F238E27FC236}">
                <a16:creationId xmlns:a16="http://schemas.microsoft.com/office/drawing/2014/main" id="{4C3DE893-99F8-3AE5-DEBF-16F4682ED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1" y="1420164"/>
            <a:ext cx="512351" cy="475425"/>
          </a:xfrm>
          <a:prstGeom prst="rect">
            <a:avLst/>
          </a:prstGeom>
        </p:spPr>
      </p:pic>
      <p:pic>
        <p:nvPicPr>
          <p:cNvPr id="52" name="Obraz 12">
            <a:extLst>
              <a:ext uri="{FF2B5EF4-FFF2-40B4-BE49-F238E27FC236}">
                <a16:creationId xmlns:a16="http://schemas.microsoft.com/office/drawing/2014/main" id="{7DC6254F-4B25-9F6C-9643-0E4DCCC7E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49" y="714933"/>
            <a:ext cx="594742" cy="551877"/>
          </a:xfrm>
          <a:prstGeom prst="rect">
            <a:avLst/>
          </a:prstGeom>
        </p:spPr>
      </p:pic>
      <p:pic>
        <p:nvPicPr>
          <p:cNvPr id="53" name="Obraz 13">
            <a:extLst>
              <a:ext uri="{FF2B5EF4-FFF2-40B4-BE49-F238E27FC236}">
                <a16:creationId xmlns:a16="http://schemas.microsoft.com/office/drawing/2014/main" id="{116BF80B-C844-A058-E97A-D9346849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4" y="846111"/>
            <a:ext cx="668632" cy="620442"/>
          </a:xfrm>
          <a:prstGeom prst="rect">
            <a:avLst/>
          </a:prstGeom>
        </p:spPr>
      </p:pic>
      <p:pic>
        <p:nvPicPr>
          <p:cNvPr id="54" name="Obraz 14">
            <a:extLst>
              <a:ext uri="{FF2B5EF4-FFF2-40B4-BE49-F238E27FC236}">
                <a16:creationId xmlns:a16="http://schemas.microsoft.com/office/drawing/2014/main" id="{4602C802-984B-E973-5F52-B7EFADC80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74" y="596287"/>
            <a:ext cx="645479" cy="598958"/>
          </a:xfrm>
          <a:prstGeom prst="rect">
            <a:avLst/>
          </a:prstGeom>
        </p:spPr>
      </p:pic>
      <p:pic>
        <p:nvPicPr>
          <p:cNvPr id="55" name="Obraz 15">
            <a:extLst>
              <a:ext uri="{FF2B5EF4-FFF2-40B4-BE49-F238E27FC236}">
                <a16:creationId xmlns:a16="http://schemas.microsoft.com/office/drawing/2014/main" id="{DBD03874-1AD4-5FD9-9063-74E6DAB0B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62" y="3784551"/>
            <a:ext cx="616560" cy="572123"/>
          </a:xfrm>
          <a:prstGeom prst="rect">
            <a:avLst/>
          </a:prstGeom>
        </p:spPr>
      </p:pic>
      <p:pic>
        <p:nvPicPr>
          <p:cNvPr id="56" name="Obraz 23">
            <a:extLst>
              <a:ext uri="{FF2B5EF4-FFF2-40B4-BE49-F238E27FC236}">
                <a16:creationId xmlns:a16="http://schemas.microsoft.com/office/drawing/2014/main" id="{F274A9FD-A496-493A-3018-B84562B2A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40" y="3767813"/>
            <a:ext cx="672336" cy="623879"/>
          </a:xfrm>
          <a:prstGeom prst="rect">
            <a:avLst/>
          </a:prstGeom>
        </p:spPr>
      </p:pic>
      <p:pic>
        <p:nvPicPr>
          <p:cNvPr id="57" name="Obraz 24">
            <a:extLst>
              <a:ext uri="{FF2B5EF4-FFF2-40B4-BE49-F238E27FC236}">
                <a16:creationId xmlns:a16="http://schemas.microsoft.com/office/drawing/2014/main" id="{365E2CA5-0B77-7489-37DF-DB392097C7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53" y="3694366"/>
            <a:ext cx="756078" cy="701585"/>
          </a:xfrm>
          <a:prstGeom prst="rect">
            <a:avLst/>
          </a:prstGeom>
        </p:spPr>
      </p:pic>
      <p:pic>
        <p:nvPicPr>
          <p:cNvPr id="58" name="Obraz 26">
            <a:extLst>
              <a:ext uri="{FF2B5EF4-FFF2-40B4-BE49-F238E27FC236}">
                <a16:creationId xmlns:a16="http://schemas.microsoft.com/office/drawing/2014/main" id="{9300B3A7-A2F5-9B21-530B-4CD762DA8C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61" y="2128570"/>
            <a:ext cx="954026" cy="926594"/>
          </a:xfrm>
          <a:prstGeom prst="rect">
            <a:avLst/>
          </a:prstGeom>
        </p:spPr>
      </p:pic>
      <p:sp>
        <p:nvSpPr>
          <p:cNvPr id="60" name="pole tekstowe 51">
            <a:extLst>
              <a:ext uri="{FF2B5EF4-FFF2-40B4-BE49-F238E27FC236}">
                <a16:creationId xmlns:a16="http://schemas.microsoft.com/office/drawing/2014/main" id="{1B6A6B11-2DE2-D138-EA0F-483BF0430687}"/>
              </a:ext>
            </a:extLst>
          </p:cNvPr>
          <p:cNvSpPr txBox="1"/>
          <p:nvPr/>
        </p:nvSpPr>
        <p:spPr>
          <a:xfrm>
            <a:off x="681903" y="5000597"/>
            <a:ext cx="29809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0525" algn="ctr">
              <a:lnSpc>
                <a:spcPct val="100000"/>
              </a:lnSpc>
            </a:pPr>
            <a:r>
              <a:rPr lang="nl-NL" sz="1100" spc="-2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Verlies </a:t>
            </a:r>
            <a:r>
              <a:rPr lang="nl-NL" sz="1100" spc="-6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ik </a:t>
            </a:r>
            <a:r>
              <a:rPr lang="nl-NL" sz="1100" spc="-9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mijn </a:t>
            </a:r>
            <a:r>
              <a:rPr lang="nl-NL" sz="1100" spc="1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reiskosten</a:t>
            </a:r>
            <a:r>
              <a:rPr lang="nl-NL" sz="1100" spc="-2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vergoeding </a:t>
            </a:r>
            <a:r>
              <a:rPr lang="nl-NL" sz="1100" spc="-5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als </a:t>
            </a:r>
            <a:r>
              <a:rPr lang="nl-NL" sz="1100" spc="-6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ik </a:t>
            </a:r>
            <a:r>
              <a:rPr lang="nl-NL" sz="1100" spc="1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de </a:t>
            </a:r>
            <a:r>
              <a:rPr lang="nl-NL" sz="1100" spc="1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fiets </a:t>
            </a:r>
            <a:r>
              <a:rPr lang="nl-NL" sz="1100" spc="-2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gebruik </a:t>
            </a:r>
            <a:r>
              <a:rPr lang="nl-NL" sz="1100" spc="-1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voor</a:t>
            </a:r>
            <a:r>
              <a:rPr lang="nl-NL" sz="1100" spc="-11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 </a:t>
            </a:r>
            <a:r>
              <a:rPr lang="nl-NL" sz="1100" spc="10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woon-werk?</a:t>
            </a:r>
            <a:endParaRPr lang="nl-NL" sz="1100">
              <a:solidFill>
                <a:srgbClr val="2CAD6E"/>
              </a:solidFill>
              <a:latin typeface="BNPPSans-Bold" panose="02000000000000000000" pitchFamily="2" charset="0"/>
              <a:cs typeface="Arial"/>
            </a:endParaRPr>
          </a:p>
        </p:txBody>
      </p:sp>
      <p:sp>
        <p:nvSpPr>
          <p:cNvPr id="63" name="pole tekstowe 57">
            <a:extLst>
              <a:ext uri="{FF2B5EF4-FFF2-40B4-BE49-F238E27FC236}">
                <a16:creationId xmlns:a16="http://schemas.microsoft.com/office/drawing/2014/main" id="{AAEB0F55-2DC4-DAB1-3906-F45701EBD7D7}"/>
              </a:ext>
            </a:extLst>
          </p:cNvPr>
          <p:cNvSpPr txBox="1"/>
          <p:nvPr/>
        </p:nvSpPr>
        <p:spPr>
          <a:xfrm>
            <a:off x="3332796" y="6502886"/>
            <a:ext cx="35363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27025" algn="ctr">
              <a:spcBef>
                <a:spcPts val="100"/>
              </a:spcBef>
            </a:pPr>
            <a:r>
              <a:rPr lang="nl-NL" sz="1100" spc="1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Wat krijg ik allemaal bij de  leasefiets?</a:t>
            </a:r>
          </a:p>
        </p:txBody>
      </p:sp>
      <p:sp>
        <p:nvSpPr>
          <p:cNvPr id="61" name="pole tekstowe 53">
            <a:extLst>
              <a:ext uri="{FF2B5EF4-FFF2-40B4-BE49-F238E27FC236}">
                <a16:creationId xmlns:a16="http://schemas.microsoft.com/office/drawing/2014/main" id="{61BD20BD-10DE-4356-324D-BC30AE7844D5}"/>
              </a:ext>
            </a:extLst>
          </p:cNvPr>
          <p:cNvSpPr txBox="1"/>
          <p:nvPr/>
        </p:nvSpPr>
        <p:spPr>
          <a:xfrm>
            <a:off x="673131" y="6506006"/>
            <a:ext cx="28051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27025" algn="ctr">
              <a:lnSpc>
                <a:spcPct val="100000"/>
              </a:lnSpc>
              <a:spcBef>
                <a:spcPts val="100"/>
              </a:spcBef>
            </a:pPr>
            <a:r>
              <a:rPr lang="nl-NL" sz="1100" spc="-6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Wat gebeurt er als ik  eerder uit dienst ga?</a:t>
            </a:r>
          </a:p>
        </p:txBody>
      </p:sp>
      <p:sp>
        <p:nvSpPr>
          <p:cNvPr id="62" name="pole tekstowe 55">
            <a:extLst>
              <a:ext uri="{FF2B5EF4-FFF2-40B4-BE49-F238E27FC236}">
                <a16:creationId xmlns:a16="http://schemas.microsoft.com/office/drawing/2014/main" id="{3C4484F4-5BD7-0E95-2E6A-09CFA70F5813}"/>
              </a:ext>
            </a:extLst>
          </p:cNvPr>
          <p:cNvSpPr txBox="1"/>
          <p:nvPr/>
        </p:nvSpPr>
        <p:spPr>
          <a:xfrm>
            <a:off x="3528710" y="5019132"/>
            <a:ext cx="3144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90525" algn="ctr">
              <a:spcBef>
                <a:spcPts val="100"/>
              </a:spcBef>
            </a:pPr>
            <a:r>
              <a:rPr lang="nl-NL" sz="1100" spc="15">
                <a:solidFill>
                  <a:srgbClr val="2CAD6E"/>
                </a:solidFill>
                <a:latin typeface="BNPPSans-Bold" panose="02000000000000000000" pitchFamily="2" charset="0"/>
                <a:cs typeface="Arial"/>
              </a:rPr>
              <a:t>Hoe lang is het leasecontract?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CE720-CD24-E23D-5837-5F4C4F97ED04}"/>
              </a:ext>
            </a:extLst>
          </p:cNvPr>
          <p:cNvSpPr/>
          <p:nvPr/>
        </p:nvSpPr>
        <p:spPr>
          <a:xfrm>
            <a:off x="398072" y="3093056"/>
            <a:ext cx="1206871" cy="1150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>
                <a:solidFill>
                  <a:schemeClr val="tx1"/>
                </a:solidFill>
              </a:rPr>
              <a:t>QR-CODE</a:t>
            </a:r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8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B7EAA-605D-4A46-F3AF-A200B711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ADB3C98-6E56-1173-F4FF-7841EB5E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7" y="9070498"/>
            <a:ext cx="2081832" cy="64739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022FE88-5BF1-85F0-6911-90A20386E66F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BB69B6F-B949-7BA3-E384-69F44B27426F}"/>
              </a:ext>
            </a:extLst>
          </p:cNvPr>
          <p:cNvSpPr txBox="1"/>
          <p:nvPr/>
        </p:nvSpPr>
        <p:spPr>
          <a:xfrm>
            <a:off x="412249" y="345217"/>
            <a:ext cx="549869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2800" spc="-2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KIES UIT MEER DAN 200 MERKEN EN ALLE TYPE FIETSEN</a:t>
            </a: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252C1241-B34E-245B-E419-F1DC5641C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92" y="2189941"/>
            <a:ext cx="1460604" cy="371586"/>
          </a:xfrm>
          <a:prstGeom prst="rect">
            <a:avLst/>
          </a:prstGeo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id="{CA36FB47-C1EA-1B44-2B04-66078FAD1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54" y="988830"/>
            <a:ext cx="633550" cy="544896"/>
          </a:xfrm>
          <a:prstGeom prst="rect">
            <a:avLst/>
          </a:prstGeom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id="{FDEFD19F-7D7F-23F9-9470-7B339A2E0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74" y="1656034"/>
            <a:ext cx="1344414" cy="394238"/>
          </a:xfrm>
          <a:prstGeom prst="rect">
            <a:avLst/>
          </a:prstGeom>
        </p:spPr>
      </p:pic>
      <p:pic>
        <p:nvPicPr>
          <p:cNvPr id="6" name="Obraz 10">
            <a:extLst>
              <a:ext uri="{FF2B5EF4-FFF2-40B4-BE49-F238E27FC236}">
                <a16:creationId xmlns:a16="http://schemas.microsoft.com/office/drawing/2014/main" id="{30589FCD-206E-C1A2-4A44-59AFD6846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77" y="1666055"/>
            <a:ext cx="1558323" cy="371586"/>
          </a:xfrm>
          <a:prstGeom prst="rect">
            <a:avLst/>
          </a:prstGeom>
        </p:spPr>
      </p:pic>
      <p:pic>
        <p:nvPicPr>
          <p:cNvPr id="8" name="Obraz 14">
            <a:extLst>
              <a:ext uri="{FF2B5EF4-FFF2-40B4-BE49-F238E27FC236}">
                <a16:creationId xmlns:a16="http://schemas.microsoft.com/office/drawing/2014/main" id="{1C1508DA-E85B-935E-5D21-4F5D36F3EC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0" y="1077701"/>
            <a:ext cx="1215964" cy="400916"/>
          </a:xfrm>
          <a:prstGeom prst="rect">
            <a:avLst/>
          </a:prstGeom>
        </p:spPr>
      </p:pic>
      <p:pic>
        <p:nvPicPr>
          <p:cNvPr id="9" name="Obraz 16">
            <a:extLst>
              <a:ext uri="{FF2B5EF4-FFF2-40B4-BE49-F238E27FC236}">
                <a16:creationId xmlns:a16="http://schemas.microsoft.com/office/drawing/2014/main" id="{2FBCD8DD-8E51-56CF-0844-E78B0F03DE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75" y="2735130"/>
            <a:ext cx="1296100" cy="305218"/>
          </a:xfrm>
          <a:prstGeom prst="rect">
            <a:avLst/>
          </a:prstGeom>
        </p:spPr>
      </p:pic>
      <p:pic>
        <p:nvPicPr>
          <p:cNvPr id="10" name="Obraz 19">
            <a:extLst>
              <a:ext uri="{FF2B5EF4-FFF2-40B4-BE49-F238E27FC236}">
                <a16:creationId xmlns:a16="http://schemas.microsoft.com/office/drawing/2014/main" id="{D9C77B8D-A5C8-8668-9838-4D02301A3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2" y="2153315"/>
            <a:ext cx="1460604" cy="379321"/>
          </a:xfrm>
          <a:prstGeom prst="rect">
            <a:avLst/>
          </a:prstGeom>
        </p:spPr>
      </p:pic>
      <p:pic>
        <p:nvPicPr>
          <p:cNvPr id="11" name="Obraz 23">
            <a:extLst>
              <a:ext uri="{FF2B5EF4-FFF2-40B4-BE49-F238E27FC236}">
                <a16:creationId xmlns:a16="http://schemas.microsoft.com/office/drawing/2014/main" id="{E46A141E-2E86-53A2-5313-6D2E97C726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9" y="1665793"/>
            <a:ext cx="1427354" cy="351950"/>
          </a:xfrm>
          <a:prstGeom prst="rect">
            <a:avLst/>
          </a:prstGeom>
        </p:spPr>
      </p:pic>
      <p:pic>
        <p:nvPicPr>
          <p:cNvPr id="12" name="Obraz 29">
            <a:extLst>
              <a:ext uri="{FF2B5EF4-FFF2-40B4-BE49-F238E27FC236}">
                <a16:creationId xmlns:a16="http://schemas.microsoft.com/office/drawing/2014/main" id="{6AA61E2D-DAF2-B28B-6E05-AF89569F0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49" y="3235384"/>
            <a:ext cx="1427354" cy="452524"/>
          </a:xfrm>
          <a:prstGeom prst="rect">
            <a:avLst/>
          </a:prstGeom>
        </p:spPr>
      </p:pic>
      <p:pic>
        <p:nvPicPr>
          <p:cNvPr id="13" name="Obraz 32">
            <a:extLst>
              <a:ext uri="{FF2B5EF4-FFF2-40B4-BE49-F238E27FC236}">
                <a16:creationId xmlns:a16="http://schemas.microsoft.com/office/drawing/2014/main" id="{0DF31960-D2D2-AC81-9899-1135AFEF87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39" y="3228929"/>
            <a:ext cx="1460604" cy="393240"/>
          </a:xfrm>
          <a:prstGeom prst="rect">
            <a:avLst/>
          </a:prstGeom>
        </p:spPr>
      </p:pic>
      <p:pic>
        <p:nvPicPr>
          <p:cNvPr id="14" name="Obraz 34">
            <a:extLst>
              <a:ext uri="{FF2B5EF4-FFF2-40B4-BE49-F238E27FC236}">
                <a16:creationId xmlns:a16="http://schemas.microsoft.com/office/drawing/2014/main" id="{609FE162-C0F8-3C14-4EF7-9247626BB9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2" y="986891"/>
            <a:ext cx="715314" cy="544896"/>
          </a:xfrm>
          <a:prstGeom prst="rect">
            <a:avLst/>
          </a:prstGeom>
        </p:spPr>
      </p:pic>
      <p:pic>
        <p:nvPicPr>
          <p:cNvPr id="15" name="Obraz 36">
            <a:extLst>
              <a:ext uri="{FF2B5EF4-FFF2-40B4-BE49-F238E27FC236}">
                <a16:creationId xmlns:a16="http://schemas.microsoft.com/office/drawing/2014/main" id="{5793AC3A-0ED0-E8D2-6E2B-58C1B9A8FC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0" y="2167627"/>
            <a:ext cx="1224699" cy="389170"/>
          </a:xfrm>
          <a:prstGeom prst="rect">
            <a:avLst/>
          </a:prstGeom>
        </p:spPr>
      </p:pic>
      <p:pic>
        <p:nvPicPr>
          <p:cNvPr id="17" name="Obraz 42">
            <a:extLst>
              <a:ext uri="{FF2B5EF4-FFF2-40B4-BE49-F238E27FC236}">
                <a16:creationId xmlns:a16="http://schemas.microsoft.com/office/drawing/2014/main" id="{C31D5274-E9DB-8CDD-8395-AE5D30DBD41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41" y="1070634"/>
            <a:ext cx="1716263" cy="411040"/>
          </a:xfrm>
          <a:prstGeom prst="rect">
            <a:avLst/>
          </a:prstGeom>
        </p:spPr>
      </p:pic>
      <p:pic>
        <p:nvPicPr>
          <p:cNvPr id="18" name="Obraz 44">
            <a:extLst>
              <a:ext uri="{FF2B5EF4-FFF2-40B4-BE49-F238E27FC236}">
                <a16:creationId xmlns:a16="http://schemas.microsoft.com/office/drawing/2014/main" id="{A7A878C7-1D20-8821-7AD3-C276E7BDFE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35" y="3223563"/>
            <a:ext cx="1460604" cy="465826"/>
          </a:xfrm>
          <a:prstGeom prst="rect">
            <a:avLst/>
          </a:prstGeom>
        </p:spPr>
      </p:pic>
      <p:pic>
        <p:nvPicPr>
          <p:cNvPr id="19" name="Obraz 46">
            <a:extLst>
              <a:ext uri="{FF2B5EF4-FFF2-40B4-BE49-F238E27FC236}">
                <a16:creationId xmlns:a16="http://schemas.microsoft.com/office/drawing/2014/main" id="{F1ABB095-4331-58AE-5D51-A19B90AF29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75" y="2515740"/>
            <a:ext cx="1078309" cy="542383"/>
          </a:xfrm>
          <a:prstGeom prst="rect">
            <a:avLst/>
          </a:prstGeom>
        </p:spPr>
      </p:pic>
      <p:pic>
        <p:nvPicPr>
          <p:cNvPr id="23" name="Obraz 48">
            <a:extLst>
              <a:ext uri="{FF2B5EF4-FFF2-40B4-BE49-F238E27FC236}">
                <a16:creationId xmlns:a16="http://schemas.microsoft.com/office/drawing/2014/main" id="{E6EC5D6C-5E5D-4AEE-82C8-222A11DAD8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1" y="1672523"/>
            <a:ext cx="1558323" cy="348403"/>
          </a:xfrm>
          <a:prstGeom prst="rect">
            <a:avLst/>
          </a:prstGeom>
        </p:spPr>
      </p:pic>
      <p:pic>
        <p:nvPicPr>
          <p:cNvPr id="24" name="Obraz 50">
            <a:extLst>
              <a:ext uri="{FF2B5EF4-FFF2-40B4-BE49-F238E27FC236}">
                <a16:creationId xmlns:a16="http://schemas.microsoft.com/office/drawing/2014/main" id="{B79E97D9-F329-B42F-C8CA-F214D0D8C4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2" y="3302384"/>
            <a:ext cx="1396521" cy="319813"/>
          </a:xfrm>
          <a:prstGeom prst="rect">
            <a:avLst/>
          </a:prstGeom>
        </p:spPr>
      </p:pic>
      <p:pic>
        <p:nvPicPr>
          <p:cNvPr id="27" name="Obraz 52">
            <a:extLst>
              <a:ext uri="{FF2B5EF4-FFF2-40B4-BE49-F238E27FC236}">
                <a16:creationId xmlns:a16="http://schemas.microsoft.com/office/drawing/2014/main" id="{5CDC116D-A1F4-6A5A-4C21-EABA8DD98A6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18" y="2692561"/>
            <a:ext cx="1078309" cy="493446"/>
          </a:xfrm>
          <a:prstGeom prst="rect">
            <a:avLst/>
          </a:prstGeom>
        </p:spPr>
      </p:pic>
      <p:sp>
        <p:nvSpPr>
          <p:cNvPr id="28" name="Rectangle 27">
            <a:hlinkClick r:id="rId22"/>
            <a:extLst>
              <a:ext uri="{FF2B5EF4-FFF2-40B4-BE49-F238E27FC236}">
                <a16:creationId xmlns:a16="http://schemas.microsoft.com/office/drawing/2014/main" id="{186D0768-02D0-505A-6604-3DF393A2545F}"/>
              </a:ext>
            </a:extLst>
          </p:cNvPr>
          <p:cNvSpPr/>
          <p:nvPr/>
        </p:nvSpPr>
        <p:spPr>
          <a:xfrm>
            <a:off x="359154" y="3861587"/>
            <a:ext cx="6116237" cy="734961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ymbol zastępczy tekstu 8">
            <a:extLst>
              <a:ext uri="{FF2B5EF4-FFF2-40B4-BE49-F238E27FC236}">
                <a16:creationId xmlns:a16="http://schemas.microsoft.com/office/drawing/2014/main" id="{5B1DCDC4-C276-4984-E788-53256901E2D3}"/>
              </a:ext>
            </a:extLst>
          </p:cNvPr>
          <p:cNvSpPr txBox="1">
            <a:spLocks/>
          </p:cNvSpPr>
          <p:nvPr/>
        </p:nvSpPr>
        <p:spPr>
          <a:xfrm>
            <a:off x="438562" y="3940284"/>
            <a:ext cx="3657792" cy="958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2800">
                <a:latin typeface="BNPPSansCondensed-Bold" panose="02000000000000000000" pitchFamily="2" charset="77"/>
              </a:rPr>
              <a:t>BEKIJK HET VOLLEDIGE AANBOD</a:t>
            </a:r>
          </a:p>
        </p:txBody>
      </p:sp>
      <p:sp>
        <p:nvSpPr>
          <p:cNvPr id="31" name="Symbol zastępczy tekstu 8">
            <a:extLst>
              <a:ext uri="{FF2B5EF4-FFF2-40B4-BE49-F238E27FC236}">
                <a16:creationId xmlns:a16="http://schemas.microsoft.com/office/drawing/2014/main" id="{E44268B3-E428-122B-C1C0-F557F82CA9D3}"/>
              </a:ext>
            </a:extLst>
          </p:cNvPr>
          <p:cNvSpPr txBox="1">
            <a:spLocks/>
          </p:cNvSpPr>
          <p:nvPr/>
        </p:nvSpPr>
        <p:spPr>
          <a:xfrm>
            <a:off x="3776473" y="4114271"/>
            <a:ext cx="2134470" cy="838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375" kern="1200">
                <a:solidFill>
                  <a:schemeClr val="bg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NPPSansCondensed-ExtraBold" panose="02000000000000000000" pitchFamily="2" charset="-18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20"/>
              </a:lnSpc>
            </a:pPr>
            <a:r>
              <a:rPr lang="pl-PL" sz="2800">
                <a:latin typeface="BNPPSansCondensed-Bold" panose="02000000000000000000" pitchFamily="2" charset="77"/>
              </a:rPr>
              <a:t>KLIK HIER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B5B194-A9E7-70E3-CF10-46DD025CFA27}"/>
              </a:ext>
            </a:extLst>
          </p:cNvPr>
          <p:cNvSpPr/>
          <p:nvPr/>
        </p:nvSpPr>
        <p:spPr>
          <a:xfrm>
            <a:off x="4175762" y="3959221"/>
            <a:ext cx="2080258" cy="5396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white line drawing of a bicycle&#10;&#10;AI-generated content may be incorrect.">
            <a:extLst>
              <a:ext uri="{FF2B5EF4-FFF2-40B4-BE49-F238E27FC236}">
                <a16:creationId xmlns:a16="http://schemas.microsoft.com/office/drawing/2014/main" id="{79DF2ACD-7B53-209F-CD57-D14EE36142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14870" y="4028508"/>
            <a:ext cx="633945" cy="349594"/>
          </a:xfrm>
          <a:prstGeom prst="rect">
            <a:avLst/>
          </a:prstGeom>
        </p:spPr>
      </p:pic>
      <p:pic>
        <p:nvPicPr>
          <p:cNvPr id="22" name="Picture 21" descr="A person riding a bicycle&#10;&#10;AI-generated content may be incorrect.">
            <a:extLst>
              <a:ext uri="{FF2B5EF4-FFF2-40B4-BE49-F238E27FC236}">
                <a16:creationId xmlns:a16="http://schemas.microsoft.com/office/drawing/2014/main" id="{70E87337-6A38-65F5-E3C7-903443041F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7473" y="4843751"/>
            <a:ext cx="6190644" cy="41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F4D2-291D-4A3F-2600-5EB5D45AD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6FC050D-C2E7-DB81-C27C-033C31B3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7" y="9070498"/>
            <a:ext cx="2081832" cy="64739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0F0D72B1-9EF8-ABE6-67B8-6A4DA08CC7B6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5D9E680-1A2C-C51C-FC01-146FF5F830FB}"/>
              </a:ext>
            </a:extLst>
          </p:cNvPr>
          <p:cNvSpPr txBox="1"/>
          <p:nvPr/>
        </p:nvSpPr>
        <p:spPr>
          <a:xfrm>
            <a:off x="623432" y="957714"/>
            <a:ext cx="556594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L" sz="2800" spc="-20" dirty="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ALLE INFORMATIE </a:t>
            </a:r>
            <a:r>
              <a:rPr lang="nl-NL" sz="2800" spc="-20" dirty="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IS </a:t>
            </a:r>
            <a:r>
              <a:rPr lang="en-NL" sz="2800" spc="-20" dirty="0">
                <a:solidFill>
                  <a:schemeClr val="bg1"/>
                </a:solidFill>
                <a:latin typeface="BNPPSansCondensed-Bold" panose="02000000000000000000" pitchFamily="2" charset="-18"/>
                <a:cs typeface="Arial"/>
              </a:rPr>
              <a:t>TE VINDEN OP DE INFORMATIEPAGINA</a:t>
            </a:r>
            <a:endParaRPr lang="nl-NL" sz="2800" spc="-20" dirty="0">
              <a:solidFill>
                <a:schemeClr val="bg1"/>
              </a:solidFill>
              <a:latin typeface="BNPPSansCondensed-Bold" panose="02000000000000000000" pitchFamily="2" charset="-18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E5F56-E02A-121A-9DD2-9138689F7102}"/>
              </a:ext>
            </a:extLst>
          </p:cNvPr>
          <p:cNvSpPr/>
          <p:nvPr/>
        </p:nvSpPr>
        <p:spPr>
          <a:xfrm>
            <a:off x="2349000" y="1837908"/>
            <a:ext cx="2160000" cy="216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>
                <a:solidFill>
                  <a:schemeClr val="tx1"/>
                </a:solidFill>
              </a:rPr>
              <a:t>QR-CODE</a:t>
            </a:r>
            <a:endParaRPr lang="nl-NL">
              <a:solidFill>
                <a:schemeClr val="tx1"/>
              </a:solidFill>
            </a:endParaRPr>
          </a:p>
        </p:txBody>
      </p:sp>
      <p:pic>
        <p:nvPicPr>
          <p:cNvPr id="33" name="Obraz 41" descr="Obraz zawierający szkic, symbol, biały, Grafika&#10;&#10;Opis wygenerowany automatycznie">
            <a:extLst>
              <a:ext uri="{FF2B5EF4-FFF2-40B4-BE49-F238E27FC236}">
                <a16:creationId xmlns:a16="http://schemas.microsoft.com/office/drawing/2014/main" id="{D88D8CB9-2D00-1E9A-A635-920F73C40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3703" flipV="1">
            <a:off x="1679262" y="1606689"/>
            <a:ext cx="302083" cy="976599"/>
          </a:xfrm>
          <a:prstGeom prst="rect">
            <a:avLst/>
          </a:prstGeom>
        </p:spPr>
      </p:pic>
      <p:sp>
        <p:nvSpPr>
          <p:cNvPr id="28" name="Prostokąt 7">
            <a:extLst>
              <a:ext uri="{FF2B5EF4-FFF2-40B4-BE49-F238E27FC236}">
                <a16:creationId xmlns:a16="http://schemas.microsoft.com/office/drawing/2014/main" id="{862669AB-D136-83C7-5E0F-37AE58F33342}"/>
              </a:ext>
            </a:extLst>
          </p:cNvPr>
          <p:cNvSpPr/>
          <p:nvPr/>
        </p:nvSpPr>
        <p:spPr>
          <a:xfrm>
            <a:off x="206097" y="5204442"/>
            <a:ext cx="6400615" cy="3612987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89979" rIns="91419" bIns="899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32" name="pole tekstowe 4">
            <a:extLst>
              <a:ext uri="{FF2B5EF4-FFF2-40B4-BE49-F238E27FC236}">
                <a16:creationId xmlns:a16="http://schemas.microsoft.com/office/drawing/2014/main" id="{0FF26661-4B55-B38E-4079-027FB876F50E}"/>
              </a:ext>
            </a:extLst>
          </p:cNvPr>
          <p:cNvSpPr txBox="1"/>
          <p:nvPr/>
        </p:nvSpPr>
        <p:spPr>
          <a:xfrm>
            <a:off x="-1273033" y="5348135"/>
            <a:ext cx="935887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2635"/>
            <a:r>
              <a:rPr lang="nl-NL" sz="5400" b="1">
                <a:solidFill>
                  <a:srgbClr val="FFFFFF"/>
                </a:solidFill>
                <a:latin typeface="BNPPSansCondensed-Bold" panose="02000000000000000000" pitchFamily="2" charset="-18"/>
              </a:rPr>
              <a:t>Heb je vragen? </a:t>
            </a:r>
            <a:br>
              <a:rPr lang="nl-NL" sz="5400" b="1">
                <a:solidFill>
                  <a:srgbClr val="FFFFFF"/>
                </a:solidFill>
                <a:latin typeface="BNPPSansCondensed" panose="02000000000000000000" pitchFamily="2" charset="-18"/>
              </a:rPr>
            </a:br>
            <a:r>
              <a:rPr lang="nl-NL" sz="2800">
                <a:solidFill>
                  <a:srgbClr val="FFFFFF"/>
                </a:solidFill>
                <a:latin typeface="BNPPSansCondensed" panose="02000000000000000000" pitchFamily="2" charset="-18"/>
              </a:rPr>
              <a:t>Zo neem je contact met ons op!</a:t>
            </a:r>
            <a:endParaRPr lang="nl-NL" sz="5400">
              <a:solidFill>
                <a:srgbClr val="00915A"/>
              </a:solidFill>
              <a:latin typeface="BNPPSansCondensed" panose="02000000000000000000" pitchFamily="2" charset="-18"/>
            </a:endParaRPr>
          </a:p>
        </p:txBody>
      </p:sp>
      <p:sp>
        <p:nvSpPr>
          <p:cNvPr id="34" name="pole tekstowe 6">
            <a:extLst>
              <a:ext uri="{FF2B5EF4-FFF2-40B4-BE49-F238E27FC236}">
                <a16:creationId xmlns:a16="http://schemas.microsoft.com/office/drawing/2014/main" id="{10925C65-EE61-3D7A-9EE9-BA65C1001E00}"/>
              </a:ext>
            </a:extLst>
          </p:cNvPr>
          <p:cNvSpPr txBox="1"/>
          <p:nvPr/>
        </p:nvSpPr>
        <p:spPr>
          <a:xfrm>
            <a:off x="2769057" y="6904397"/>
            <a:ext cx="1943766" cy="1076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635">
              <a:spcAft>
                <a:spcPts val="1200"/>
              </a:spcAft>
            </a:pPr>
            <a:r>
              <a:rPr lang="pl-PL">
                <a:solidFill>
                  <a:srgbClr val="FFFFFF"/>
                </a:solidFill>
                <a:latin typeface="BNPPSans-Light" panose="02000503020000020004" pitchFamily="2" charset="-18"/>
              </a:rPr>
              <a:t>020-2625990</a:t>
            </a:r>
          </a:p>
          <a:p>
            <a:pPr defTabSz="1212635">
              <a:spcAft>
                <a:spcPts val="1200"/>
              </a:spcAft>
            </a:pPr>
            <a:br>
              <a:rPr lang="pl-PL">
                <a:solidFill>
                  <a:srgbClr val="FFFFFF"/>
                </a:solidFill>
                <a:latin typeface="BNPPSans-Light" panose="02000503020000020004" pitchFamily="2" charset="-18"/>
              </a:rPr>
            </a:br>
            <a:endParaRPr lang="nl-NL">
              <a:solidFill>
                <a:srgbClr val="FFFFFF"/>
              </a:solidFill>
              <a:latin typeface="BNPPSans-Light" panose="02000503020000020004" pitchFamily="2" charset="-18"/>
            </a:endParaRPr>
          </a:p>
        </p:txBody>
      </p:sp>
      <p:sp>
        <p:nvSpPr>
          <p:cNvPr id="35" name="Rechthoek 6">
            <a:extLst>
              <a:ext uri="{FF2B5EF4-FFF2-40B4-BE49-F238E27FC236}">
                <a16:creationId xmlns:a16="http://schemas.microsoft.com/office/drawing/2014/main" id="{ABB31F75-8EC9-B306-06C7-9B1A47D732C1}"/>
              </a:ext>
            </a:extLst>
          </p:cNvPr>
          <p:cNvSpPr/>
          <p:nvPr/>
        </p:nvSpPr>
        <p:spPr>
          <a:xfrm>
            <a:off x="2774970" y="7260982"/>
            <a:ext cx="1931939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nl-NL">
                <a:solidFill>
                  <a:srgbClr val="FFFFFF"/>
                </a:solidFill>
                <a:latin typeface="BNPPSans-Light" panose="02000503020000020004" pitchFamily="2" charset="-18"/>
              </a:rPr>
              <a:t>mobility@arval.nl</a:t>
            </a:r>
          </a:p>
          <a:p>
            <a:pPr>
              <a:lnSpc>
                <a:spcPct val="200000"/>
              </a:lnSpc>
            </a:pPr>
            <a:r>
              <a:rPr lang="nl-NL">
                <a:solidFill>
                  <a:srgbClr val="FFFFFF"/>
                </a:solidFill>
                <a:latin typeface="BNPPSans-Light" panose="02000503020000020004" pitchFamily="2" charset="-18"/>
              </a:rPr>
              <a:t>www.arval.nl</a:t>
            </a:r>
          </a:p>
        </p:txBody>
      </p:sp>
      <p:pic>
        <p:nvPicPr>
          <p:cNvPr id="36" name="Obraz 9">
            <a:extLst>
              <a:ext uri="{FF2B5EF4-FFF2-40B4-BE49-F238E27FC236}">
                <a16:creationId xmlns:a16="http://schemas.microsoft.com/office/drawing/2014/main" id="{B5222CFD-3EB9-EB0E-3F26-E57F5009D0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787" y="7442364"/>
            <a:ext cx="465696" cy="387017"/>
          </a:xfrm>
          <a:prstGeom prst="rect">
            <a:avLst/>
          </a:prstGeom>
        </p:spPr>
      </p:pic>
      <p:pic>
        <p:nvPicPr>
          <p:cNvPr id="37" name="Obraz 13">
            <a:extLst>
              <a:ext uri="{FF2B5EF4-FFF2-40B4-BE49-F238E27FC236}">
                <a16:creationId xmlns:a16="http://schemas.microsoft.com/office/drawing/2014/main" id="{4EF0013A-EF87-96B6-589A-65D89F510F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51" y="7927584"/>
            <a:ext cx="449365" cy="422320"/>
          </a:xfrm>
          <a:prstGeom prst="rect">
            <a:avLst/>
          </a:prstGeom>
        </p:spPr>
      </p:pic>
      <p:pic>
        <p:nvPicPr>
          <p:cNvPr id="38" name="Obraz 2">
            <a:extLst>
              <a:ext uri="{FF2B5EF4-FFF2-40B4-BE49-F238E27FC236}">
                <a16:creationId xmlns:a16="http://schemas.microsoft.com/office/drawing/2014/main" id="{BF1026BE-F832-A306-D651-AE6068942F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32" y="6656166"/>
            <a:ext cx="953805" cy="9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2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026A4E"/>
            </a:gs>
            <a:gs pos="0">
              <a:srgbClr val="00AF6E"/>
            </a:gs>
            <a:gs pos="100000">
              <a:srgbClr val="034242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F76B4-41FD-354A-E4A5-AB9BCB565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30353D4-72A4-6F12-5DF5-07D3701C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8" y="9070309"/>
            <a:ext cx="2081832" cy="647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1AE66-27A1-F61F-5746-5C2EDF2E206B}"/>
              </a:ext>
            </a:extLst>
          </p:cNvPr>
          <p:cNvSpPr txBox="1"/>
          <p:nvPr/>
        </p:nvSpPr>
        <p:spPr>
          <a:xfrm>
            <a:off x="4178227" y="9314474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pic>
        <p:nvPicPr>
          <p:cNvPr id="8" name="Picture 7" descr="A person riding a bicycle&#10;&#10;AI-generated content may be incorrect.">
            <a:extLst>
              <a:ext uri="{FF2B5EF4-FFF2-40B4-BE49-F238E27FC236}">
                <a16:creationId xmlns:a16="http://schemas.microsoft.com/office/drawing/2014/main" id="{B9641815-30A0-2528-188C-F79A1D1A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23" r="3694"/>
          <a:stretch>
            <a:fillRect/>
          </a:stretch>
        </p:blipFill>
        <p:spPr>
          <a:xfrm>
            <a:off x="0" y="513880"/>
            <a:ext cx="6858000" cy="80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8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827ecd-5a1e-4831-8d6c-3c34184ca5f8" xsi:nil="true"/>
    <lcf76f155ced4ddcb4097134ff3c332f xmlns="3800375a-9a4c-4096-89b1-47d2fe6814b3">
      <Terms xmlns="http://schemas.microsoft.com/office/infopath/2007/PartnerControls"/>
    </lcf76f155ced4ddcb4097134ff3c332f>
    <CategoryDescription xmlns="3800375a-9a4c-4096-89b1-47d2fe6814b3" xsi:nil="true"/>
    <_Flow_SignoffStatus xmlns="3800375a-9a4c-4096-89b1-47d2fe6814b3" xsi:nil="true"/>
    <Tag xmlns="3800375a-9a4c-4096-89b1-47d2fe6814b3" xsi:nil="true"/>
    <_ApprovalAssignedTo xmlns="3800375a-9a4c-4096-89b1-47d2fe6814b3">
      <UserInfo>
        <DisplayName/>
        <AccountId xsi:nil="true"/>
        <AccountType/>
      </UserInfo>
    </_ApprovalAssignedTo>
    <_ApprovalStatus xmlns="3800375a-9a4c-4096-89b1-47d2fe6814b3">0</_ApprovalStatus>
    <_ApprovalRespondedBy xmlns="3800375a-9a4c-4096-89b1-47d2fe6814b3">
      <UserInfo>
        <DisplayName/>
        <AccountId xsi:nil="true"/>
        <AccountType/>
      </UserInfo>
    </_ApprovalRespondedBy>
    <_ApprovalSentBy xmlns="3800375a-9a4c-4096-89b1-47d2fe6814b3">
      <UserInfo>
        <DisplayName/>
        <AccountId xsi:nil="true"/>
        <AccountType/>
      </UserInfo>
    </_ApprovalSent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600C38A21B24D93F330BBDC7EE13B" ma:contentTypeVersion="28" ma:contentTypeDescription="Create a new document." ma:contentTypeScope="" ma:versionID="f78a67395599ac62cc720b636ecd1413">
  <xsd:schema xmlns:xsd="http://www.w3.org/2001/XMLSchema" xmlns:xs="http://www.w3.org/2001/XMLSchema" xmlns:p="http://schemas.microsoft.com/office/2006/metadata/properties" xmlns:ns2="3800375a-9a4c-4096-89b1-47d2fe6814b3" xmlns:ns3="b4827ecd-5a1e-4831-8d6c-3c34184ca5f8" targetNamespace="http://schemas.microsoft.com/office/2006/metadata/properties" ma:root="true" ma:fieldsID="7c32ece517f7f594705bda9a5d6aeffd" ns2:_="" ns3:_="">
    <xsd:import namespace="3800375a-9a4c-4096-89b1-47d2fe6814b3"/>
    <xsd:import namespace="b4827ecd-5a1e-4831-8d6c-3c34184ca5f8"/>
    <xsd:element name="properties">
      <xsd:complexType>
        <xsd:sequence>
          <xsd:element name="documentManagement">
            <xsd:complexType>
              <xsd:all>
                <xsd:element ref="ns2:Tag" minOccurs="0"/>
                <xsd:element ref="ns2:CategoryDescrip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_Flow_SignoffStatus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375a-9a4c-4096-89b1-47d2fe6814b3" elementFormDefault="qualified">
    <xsd:import namespace="http://schemas.microsoft.com/office/2006/documentManagement/types"/>
    <xsd:import namespace="http://schemas.microsoft.com/office/infopath/2007/PartnerControls"/>
    <xsd:element name="Tag" ma:index="8" nillable="true" ma:displayName="Tag" ma:internalName="Tag" ma:readOnly="false">
      <xsd:simpleType>
        <xsd:restriction base="dms:Text">
          <xsd:maxLength value="255"/>
        </xsd:restriction>
      </xsd:simpleType>
    </xsd:element>
    <xsd:element name="CategoryDescription" ma:index="9" nillable="true" ma:displayName="Description" ma:internalName="Description0" ma:readOnly="false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6e7c967a-c606-4e87-8e98-6b167b774c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3" nillable="true" ma:displayName="Afmeldingsstatus" ma:internalName="_x0024_Resources_x003a_core_x002c_Signoff_Status">
      <xsd:simpleType>
        <xsd:restriction base="dms:Text"/>
      </xsd:simpleType>
    </xsd:element>
    <xsd:element name="_ApprovalAssignedTo" ma:index="24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5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6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7" nillable="true" ma:displayName="Approval status" ma:internalName="_Approval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27ecd-5a1e-4831-8d6c-3c34184ca5f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02ec7af-fb39-407f-bb4a-e4193425cd6c}" ma:internalName="TaxCatchAll" ma:showField="CatchAllData" ma:web="b4827ecd-5a1e-4831-8d6c-3c34184ca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76E823-6EB2-4E49-AE08-D99CA49E4885}">
  <ds:schemaRefs>
    <ds:schemaRef ds:uri="3800375a-9a4c-4096-89b1-47d2fe6814b3"/>
    <ds:schemaRef ds:uri="b4827ecd-5a1e-4831-8d6c-3c34184ca5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E5ECDF-2805-40DC-9673-FA494DC6F2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A0C985-3B7B-4532-AB61-615B9843CD1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783</Words>
  <Application>Microsoft Office PowerPoint</Application>
  <PresentationFormat>A4 Paper (210x297 mm)</PresentationFormat>
  <Paragraphs>105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Aptos</vt:lpstr>
      <vt:lpstr>Aptos Display</vt:lpstr>
      <vt:lpstr>Arial</vt:lpstr>
      <vt:lpstr>BNPPSans</vt:lpstr>
      <vt:lpstr>BNPPSans-Bold</vt:lpstr>
      <vt:lpstr>BNPPSansCondensed</vt:lpstr>
      <vt:lpstr>BNPPSansCondensed-Bold</vt:lpstr>
      <vt:lpstr>BNPPSansCondensed-ExtraBold</vt:lpstr>
      <vt:lpstr>BNPPSansCondensed-Light</vt:lpstr>
      <vt:lpstr>BNPPSans-Light</vt:lpstr>
      <vt:lpstr>Relative</vt:lpstr>
      <vt:lpstr>Office Theme</vt:lpstr>
      <vt:lpstr>ARVAL BIKE LEASE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SLOOT Vanity</dc:creator>
  <cp:lastModifiedBy>Rogier SCHOENMAKER</cp:lastModifiedBy>
  <cp:revision>1</cp:revision>
  <dcterms:created xsi:type="dcterms:W3CDTF">2025-12-17T14:10:40Z</dcterms:created>
  <dcterms:modified xsi:type="dcterms:W3CDTF">2026-04-08T12:08:57Z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fbc0b8-e97b-47d1-beac-cb0955d66f3b_Enabled">
    <vt:lpwstr>true</vt:lpwstr>
  </property>
  <property fmtid="{D5CDD505-2E9C-101B-9397-08002B2CF9AE}" pid="3" name="MSIP_Label_8ffbc0b8-e97b-47d1-beac-cb0955d66f3b_SetDate">
    <vt:lpwstr>2025-12-17T14:27:30Z</vt:lpwstr>
  </property>
  <property fmtid="{D5CDD505-2E9C-101B-9397-08002B2CF9AE}" pid="4" name="MSIP_Label_8ffbc0b8-e97b-47d1-beac-cb0955d66f3b_Method">
    <vt:lpwstr>Privileged</vt:lpwstr>
  </property>
  <property fmtid="{D5CDD505-2E9C-101B-9397-08002B2CF9AE}" pid="5" name="MSIP_Label_8ffbc0b8-e97b-47d1-beac-cb0955d66f3b_Name">
    <vt:lpwstr>8ffbc0b8-e97b-47d1-beac-cb0955d66f3b</vt:lpwstr>
  </property>
  <property fmtid="{D5CDD505-2E9C-101B-9397-08002B2CF9AE}" pid="6" name="MSIP_Label_8ffbc0b8-e97b-47d1-beac-cb0955d66f3b_SiteId">
    <vt:lpwstr>614f9c25-bffa-42c7-86d8-964101f55fa2</vt:lpwstr>
  </property>
  <property fmtid="{D5CDD505-2E9C-101B-9397-08002B2CF9AE}" pid="7" name="MSIP_Label_8ffbc0b8-e97b-47d1-beac-cb0955d66f3b_ActionId">
    <vt:lpwstr>dc09e44a-813e-4950-af35-c9d4190eedef</vt:lpwstr>
  </property>
  <property fmtid="{D5CDD505-2E9C-101B-9397-08002B2CF9AE}" pid="8" name="MSIP_Label_8ffbc0b8-e97b-47d1-beac-cb0955d66f3b_ContentBits">
    <vt:lpwstr>2</vt:lpwstr>
  </property>
  <property fmtid="{D5CDD505-2E9C-101B-9397-08002B2CF9AE}" pid="9" name="MSIP_Label_8ffbc0b8-e97b-47d1-beac-cb0955d66f3b_Tag">
    <vt:lpwstr>50, 0, 1, 1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Classification : Internal</vt:lpwstr>
  </property>
  <property fmtid="{D5CDD505-2E9C-101B-9397-08002B2CF9AE}" pid="12" name="ContentTypeId">
    <vt:lpwstr>0x010100243600C38A21B24D93F330BBDC7EE13B</vt:lpwstr>
  </property>
  <property fmtid="{D5CDD505-2E9C-101B-9397-08002B2CF9AE}" pid="13" name="MediaServiceImageTags">
    <vt:lpwstr/>
  </property>
</Properties>
</file>