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64" r:id="rId5"/>
    <p:sldId id="266" r:id="rId6"/>
    <p:sldId id="268" r:id="rId7"/>
    <p:sldId id="265" r:id="rId8"/>
    <p:sldId id="267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559DF04-E4BC-5F26-F5CD-7869E4B07279}" name="Ilse LOODEMA" initials="IL" userId="Ilse LOODEMA" providerId="None"/>
  <p188:author id="{63B7E8F6-5C85-796D-CAEC-FC3726A81B52}" name="Rogier SCHOENMAKER" initials="RS" userId="Rogier SCHOENMAKER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12"/>
    <p:restoredTop sz="94635"/>
  </p:normalViewPr>
  <p:slideViewPr>
    <p:cSldViewPr snapToGrid="0">
      <p:cViewPr varScale="1">
        <p:scale>
          <a:sx n="51" d="100"/>
          <a:sy n="51" d="100"/>
        </p:scale>
        <p:origin x="332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microsoft.com/office/2018/10/relationships/authors" Target="authors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ODEMA Ilse" userId="cdd218b3-8b26-45e5-9bf0-9cd1d2ca64a5" providerId="ADAL" clId="{E5B31A46-5273-4CFB-96A5-3FEC5345C4A1}"/>
    <pc:docChg chg="undo custSel addSld modSld">
      <pc:chgData name="LOODEMA Ilse" userId="cdd218b3-8b26-45e5-9bf0-9cd1d2ca64a5" providerId="ADAL" clId="{E5B31A46-5273-4CFB-96A5-3FEC5345C4A1}" dt="2026-04-17T09:23:01.614" v="685" actId="14826"/>
      <pc:docMkLst>
        <pc:docMk/>
      </pc:docMkLst>
      <pc:sldChg chg="addSp delSp modSp mod">
        <pc:chgData name="LOODEMA Ilse" userId="cdd218b3-8b26-45e5-9bf0-9cd1d2ca64a5" providerId="ADAL" clId="{E5B31A46-5273-4CFB-96A5-3FEC5345C4A1}" dt="2026-04-17T09:22:04.027" v="678"/>
        <pc:sldMkLst>
          <pc:docMk/>
          <pc:sldMk cId="3208291550" sldId="264"/>
        </pc:sldMkLst>
        <pc:spChg chg="add mod">
          <ac:chgData name="LOODEMA Ilse" userId="cdd218b3-8b26-45e5-9bf0-9cd1d2ca64a5" providerId="ADAL" clId="{E5B31A46-5273-4CFB-96A5-3FEC5345C4A1}" dt="2026-04-17T09:22:04.027" v="678"/>
          <ac:spMkLst>
            <pc:docMk/>
            <pc:sldMk cId="3208291550" sldId="264"/>
            <ac:spMk id="2" creationId="{3669E230-14A5-9AAB-CA74-AC7F14EB8F5E}"/>
          </ac:spMkLst>
        </pc:spChg>
        <pc:spChg chg="add mod">
          <ac:chgData name="LOODEMA Ilse" userId="cdd218b3-8b26-45e5-9bf0-9cd1d2ca64a5" providerId="ADAL" clId="{E5B31A46-5273-4CFB-96A5-3FEC5345C4A1}" dt="2026-04-17T09:22:04.027" v="678"/>
          <ac:spMkLst>
            <pc:docMk/>
            <pc:sldMk cId="3208291550" sldId="264"/>
            <ac:spMk id="6" creationId="{775E54BE-FB5A-82AE-8B50-DFD849387781}"/>
          </ac:spMkLst>
        </pc:spChg>
        <pc:spChg chg="mod">
          <ac:chgData name="LOODEMA Ilse" userId="cdd218b3-8b26-45e5-9bf0-9cd1d2ca64a5" providerId="ADAL" clId="{E5B31A46-5273-4CFB-96A5-3FEC5345C4A1}" dt="2026-04-17T07:58:25.068" v="311" actId="14100"/>
          <ac:spMkLst>
            <pc:docMk/>
            <pc:sldMk cId="3208291550" sldId="264"/>
            <ac:spMk id="26" creationId="{DDE2F78A-A2C6-DB14-F42F-EA06947B15CD}"/>
          </ac:spMkLst>
        </pc:spChg>
        <pc:picChg chg="mod">
          <ac:chgData name="LOODEMA Ilse" userId="cdd218b3-8b26-45e5-9bf0-9cd1d2ca64a5" providerId="ADAL" clId="{E5B31A46-5273-4CFB-96A5-3FEC5345C4A1}" dt="2026-04-17T09:19:58.744" v="650" actId="14826"/>
          <ac:picMkLst>
            <pc:docMk/>
            <pc:sldMk cId="3208291550" sldId="264"/>
            <ac:picMk id="3" creationId="{80830D61-4555-0BC3-17FC-5B78C4F1F10A}"/>
          </ac:picMkLst>
        </pc:picChg>
      </pc:sldChg>
      <pc:sldChg chg="modSp add mod">
        <pc:chgData name="LOODEMA Ilse" userId="cdd218b3-8b26-45e5-9bf0-9cd1d2ca64a5" providerId="ADAL" clId="{E5B31A46-5273-4CFB-96A5-3FEC5345C4A1}" dt="2026-04-17T09:19:45.038" v="649" actId="18131"/>
        <pc:sldMkLst>
          <pc:docMk/>
          <pc:sldMk cId="3632737180" sldId="265"/>
        </pc:sldMkLst>
        <pc:spChg chg="mod">
          <ac:chgData name="LOODEMA Ilse" userId="cdd218b3-8b26-45e5-9bf0-9cd1d2ca64a5" providerId="ADAL" clId="{E5B31A46-5273-4CFB-96A5-3FEC5345C4A1}" dt="2026-04-17T07:59:15.299" v="345" actId="14100"/>
          <ac:spMkLst>
            <pc:docMk/>
            <pc:sldMk cId="3632737180" sldId="265"/>
            <ac:spMk id="4" creationId="{38727113-7686-01E3-E4E1-EBF48A6E2061}"/>
          </ac:spMkLst>
        </pc:spChg>
        <pc:spChg chg="mod">
          <ac:chgData name="LOODEMA Ilse" userId="cdd218b3-8b26-45e5-9bf0-9cd1d2ca64a5" providerId="ADAL" clId="{E5B31A46-5273-4CFB-96A5-3FEC5345C4A1}" dt="2026-04-17T07:59:11.978" v="344" actId="1076"/>
          <ac:spMkLst>
            <pc:docMk/>
            <pc:sldMk cId="3632737180" sldId="265"/>
            <ac:spMk id="5" creationId="{DA4A0ACE-F998-7FEC-B52A-F026966F648A}"/>
          </ac:spMkLst>
        </pc:spChg>
        <pc:spChg chg="mod">
          <ac:chgData name="LOODEMA Ilse" userId="cdd218b3-8b26-45e5-9bf0-9cd1d2ca64a5" providerId="ADAL" clId="{E5B31A46-5273-4CFB-96A5-3FEC5345C4A1}" dt="2026-04-17T08:03:16.224" v="641" actId="20577"/>
          <ac:spMkLst>
            <pc:docMk/>
            <pc:sldMk cId="3632737180" sldId="265"/>
            <ac:spMk id="26" creationId="{85D20B7E-7D46-AEC4-1FAF-1D69ED651B69}"/>
          </ac:spMkLst>
        </pc:spChg>
        <pc:picChg chg="mod modCrop">
          <ac:chgData name="LOODEMA Ilse" userId="cdd218b3-8b26-45e5-9bf0-9cd1d2ca64a5" providerId="ADAL" clId="{E5B31A46-5273-4CFB-96A5-3FEC5345C4A1}" dt="2026-04-17T09:19:45.038" v="649" actId="18131"/>
          <ac:picMkLst>
            <pc:docMk/>
            <pc:sldMk cId="3632737180" sldId="265"/>
            <ac:picMk id="3" creationId="{83ED97CD-417E-9C6F-6B73-B18215A91D54}"/>
          </ac:picMkLst>
        </pc:picChg>
      </pc:sldChg>
      <pc:sldChg chg="modSp add mod">
        <pc:chgData name="LOODEMA Ilse" userId="cdd218b3-8b26-45e5-9bf0-9cd1d2ca64a5" providerId="ADAL" clId="{E5B31A46-5273-4CFB-96A5-3FEC5345C4A1}" dt="2026-04-17T09:21:52.069" v="675" actId="14100"/>
        <pc:sldMkLst>
          <pc:docMk/>
          <pc:sldMk cId="968528477" sldId="266"/>
        </pc:sldMkLst>
        <pc:spChg chg="mod">
          <ac:chgData name="LOODEMA Ilse" userId="cdd218b3-8b26-45e5-9bf0-9cd1d2ca64a5" providerId="ADAL" clId="{E5B31A46-5273-4CFB-96A5-3FEC5345C4A1}" dt="2026-04-17T09:21:52.069" v="675" actId="14100"/>
          <ac:spMkLst>
            <pc:docMk/>
            <pc:sldMk cId="968528477" sldId="266"/>
            <ac:spMk id="4" creationId="{40D61B91-3F48-A8C8-4487-5CF6241C0700}"/>
          </ac:spMkLst>
        </pc:spChg>
        <pc:spChg chg="mod">
          <ac:chgData name="LOODEMA Ilse" userId="cdd218b3-8b26-45e5-9bf0-9cd1d2ca64a5" providerId="ADAL" clId="{E5B31A46-5273-4CFB-96A5-3FEC5345C4A1}" dt="2026-04-17T09:21:48.712" v="674" actId="1076"/>
          <ac:spMkLst>
            <pc:docMk/>
            <pc:sldMk cId="968528477" sldId="266"/>
            <ac:spMk id="5" creationId="{C207CD49-EEBC-90FA-1D2B-CE7DD03423EA}"/>
          </ac:spMkLst>
        </pc:spChg>
        <pc:picChg chg="mod modCrop">
          <ac:chgData name="LOODEMA Ilse" userId="cdd218b3-8b26-45e5-9bf0-9cd1d2ca64a5" providerId="ADAL" clId="{E5B31A46-5273-4CFB-96A5-3FEC5345C4A1}" dt="2026-04-17T09:20:30.873" v="654" actId="14826"/>
          <ac:picMkLst>
            <pc:docMk/>
            <pc:sldMk cId="968528477" sldId="266"/>
            <ac:picMk id="3" creationId="{F68C5FAE-4C8D-BAD2-88B0-0D7705254B4C}"/>
          </ac:picMkLst>
        </pc:picChg>
      </pc:sldChg>
      <pc:sldChg chg="modSp add mod">
        <pc:chgData name="LOODEMA Ilse" userId="cdd218b3-8b26-45e5-9bf0-9cd1d2ca64a5" providerId="ADAL" clId="{E5B31A46-5273-4CFB-96A5-3FEC5345C4A1}" dt="2026-04-17T09:21:12.826" v="658" actId="18131"/>
        <pc:sldMkLst>
          <pc:docMk/>
          <pc:sldMk cId="3933108536" sldId="267"/>
        </pc:sldMkLst>
        <pc:picChg chg="mod modCrop">
          <ac:chgData name="LOODEMA Ilse" userId="cdd218b3-8b26-45e5-9bf0-9cd1d2ca64a5" providerId="ADAL" clId="{E5B31A46-5273-4CFB-96A5-3FEC5345C4A1}" dt="2026-04-17T09:21:12.826" v="658" actId="18131"/>
          <ac:picMkLst>
            <pc:docMk/>
            <pc:sldMk cId="3933108536" sldId="267"/>
            <ac:picMk id="3" creationId="{4B42369E-16CE-D505-37E4-F12C309FCDE0}"/>
          </ac:picMkLst>
        </pc:picChg>
      </pc:sldChg>
      <pc:sldChg chg="modSp add mod">
        <pc:chgData name="LOODEMA Ilse" userId="cdd218b3-8b26-45e5-9bf0-9cd1d2ca64a5" providerId="ADAL" clId="{E5B31A46-5273-4CFB-96A5-3FEC5345C4A1}" dt="2026-04-17T09:23:01.614" v="685" actId="14826"/>
        <pc:sldMkLst>
          <pc:docMk/>
          <pc:sldMk cId="2814836738" sldId="268"/>
        </pc:sldMkLst>
        <pc:picChg chg="mod modCrop">
          <ac:chgData name="LOODEMA Ilse" userId="cdd218b3-8b26-45e5-9bf0-9cd1d2ca64a5" providerId="ADAL" clId="{E5B31A46-5273-4CFB-96A5-3FEC5345C4A1}" dt="2026-04-17T09:23:01.614" v="685" actId="14826"/>
          <ac:picMkLst>
            <pc:docMk/>
            <pc:sldMk cId="2814836738" sldId="268"/>
            <ac:picMk id="3" creationId="{F19EFDFD-9956-479B-7AA6-91798877148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B56DE-5FE8-48EF-9CB4-833475FC6A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CCF145-AB1D-ED12-634E-F6AF0A9D8D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667F6C-1C71-1FBE-82D9-0B7240EE4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1DCC1-66CA-A14D-B04A-68B5CB029645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93884-55E7-182E-13C5-736FD5DBF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53DC3A-B4C1-A358-C8CA-E859AF446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7922-628C-CB42-AE4E-01EF539B1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085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6C69C-E122-A7BA-7A0B-D0A8F003C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DFD324-1A00-47E1-572E-431F805933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5687A-2B1C-4C0F-39AE-C15C82CDB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1DCC1-66CA-A14D-B04A-68B5CB029645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391082-D420-F166-660D-882F4CA4F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2A854B-0F43-75D2-F37A-463C40CF2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7922-628C-CB42-AE4E-01EF539B1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882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2CE39F-075A-097B-90C7-ADF73ABE00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AD5800-C12F-E171-0225-F1AEB49F31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675010-D28C-5FA4-24DB-2722A360D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1DCC1-66CA-A14D-B04A-68B5CB029645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D7D44D-2844-8251-BBAB-53D707F36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627EE7-F3E7-F769-879F-57BA1DEDF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7922-628C-CB42-AE4E-01EF539B1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0831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Obraz z podpise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Obraz zawierający zrzut ekranu, woda, zieleń, Kolor morski&#10;&#10;Opis wygenerowany automatycznie">
            <a:extLst>
              <a:ext uri="{FF2B5EF4-FFF2-40B4-BE49-F238E27FC236}">
                <a16:creationId xmlns:a16="http://schemas.microsoft.com/office/drawing/2014/main" id="{895E5A93-B0F6-B519-1F4E-5664049ABF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11" name="Symbol zastępczy tekstu 10">
            <a:extLst>
              <a:ext uri="{FF2B5EF4-FFF2-40B4-BE49-F238E27FC236}">
                <a16:creationId xmlns:a16="http://schemas.microsoft.com/office/drawing/2014/main" id="{405B1258-FCB8-8349-B3C4-DB4301F7F4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614" y="466726"/>
            <a:ext cx="6292141" cy="5805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chemeClr val="bg1"/>
                </a:solidFill>
                <a:latin typeface="BNPPSansCondensed-ExtraBold" panose="02000000000000000000" pitchFamily="2" charset="-18"/>
              </a:defRPr>
            </a:lvl1pPr>
            <a:lvl2pPr>
              <a:defRPr>
                <a:latin typeface="BNPPSansCondensed-ExtraBold" panose="02000000000000000000" pitchFamily="2" charset="-18"/>
              </a:defRPr>
            </a:lvl2pPr>
            <a:lvl3pPr>
              <a:defRPr>
                <a:latin typeface="BNPPSansCondensed-ExtraBold" panose="02000000000000000000" pitchFamily="2" charset="-18"/>
              </a:defRPr>
            </a:lvl3pPr>
            <a:lvl4pPr>
              <a:defRPr>
                <a:latin typeface="BNPPSansCondensed-ExtraBold" panose="02000000000000000000" pitchFamily="2" charset="-18"/>
              </a:defRPr>
            </a:lvl4pPr>
            <a:lvl5pPr>
              <a:defRPr>
                <a:latin typeface="BNPPSansCondensed-ExtraBold" panose="02000000000000000000" pitchFamily="2" charset="-18"/>
              </a:defRPr>
            </a:lvl5pPr>
          </a:lstStyle>
          <a:p>
            <a:pPr lvl="0"/>
            <a:r>
              <a:rPr lang="pl-PL"/>
              <a:t>LOREM IPSUM</a:t>
            </a:r>
          </a:p>
        </p:txBody>
      </p:sp>
      <p:sp>
        <p:nvSpPr>
          <p:cNvPr id="12" name="Symbol zastępczy tekstu 10">
            <a:extLst>
              <a:ext uri="{FF2B5EF4-FFF2-40B4-BE49-F238E27FC236}">
                <a16:creationId xmlns:a16="http://schemas.microsoft.com/office/drawing/2014/main" id="{0FD6A66F-4D62-BA93-BFBE-DD9C0AACFA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1613" y="1158443"/>
            <a:ext cx="6292141" cy="5805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BNPPSansCondensed" panose="02000000000000000000" pitchFamily="2" charset="-18"/>
              </a:defRPr>
            </a:lvl1pPr>
            <a:lvl2pPr>
              <a:defRPr>
                <a:latin typeface="BNPPSansCondensed-ExtraBold" panose="02000000000000000000" pitchFamily="2" charset="-18"/>
              </a:defRPr>
            </a:lvl2pPr>
            <a:lvl3pPr>
              <a:defRPr>
                <a:latin typeface="BNPPSansCondensed-ExtraBold" panose="02000000000000000000" pitchFamily="2" charset="-18"/>
              </a:defRPr>
            </a:lvl3pPr>
            <a:lvl4pPr>
              <a:defRPr>
                <a:latin typeface="BNPPSansCondensed-ExtraBold" panose="02000000000000000000" pitchFamily="2" charset="-18"/>
              </a:defRPr>
            </a:lvl4pPr>
            <a:lvl5pPr>
              <a:defRPr>
                <a:latin typeface="BNPPSansCondensed-ExtraBold" panose="02000000000000000000" pitchFamily="2" charset="-18"/>
              </a:defRPr>
            </a:lvl5pPr>
          </a:lstStyle>
          <a:p>
            <a:pPr lvl="0"/>
            <a:r>
              <a:rPr lang="pl-PL"/>
              <a:t>LOREM IPSUM DOLOR SIT</a:t>
            </a:r>
          </a:p>
        </p:txBody>
      </p:sp>
      <p:sp>
        <p:nvSpPr>
          <p:cNvPr id="15" name="Symbol zastępczy tekstu 14">
            <a:extLst>
              <a:ext uri="{FF2B5EF4-FFF2-40B4-BE49-F238E27FC236}">
                <a16:creationId xmlns:a16="http://schemas.microsoft.com/office/drawing/2014/main" id="{9172C810-F5DF-CB84-ABEE-8714165130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1614" y="1850160"/>
            <a:ext cx="6292140" cy="4600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  <a:latin typeface="BNPPSans-Light" panose="02000503020000020004" pitchFamily="2" charset="-18"/>
              </a:defRPr>
            </a:lvl1pPr>
          </a:lstStyle>
          <a:p>
            <a:pPr lvl="0"/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 </a:t>
            </a:r>
          </a:p>
        </p:txBody>
      </p:sp>
      <p:sp>
        <p:nvSpPr>
          <p:cNvPr id="16" name="Espace réservé du pied de page 4">
            <a:extLst>
              <a:ext uri="{FF2B5EF4-FFF2-40B4-BE49-F238E27FC236}">
                <a16:creationId xmlns:a16="http://schemas.microsoft.com/office/drawing/2014/main" id="{A8DF6969-64F3-ADE0-055D-16878914CFB5}"/>
              </a:ext>
            </a:extLst>
          </p:cNvPr>
          <p:cNvSpPr txBox="1">
            <a:spLocks/>
          </p:cNvSpPr>
          <p:nvPr userDrawn="1"/>
        </p:nvSpPr>
        <p:spPr>
          <a:xfrm>
            <a:off x="10033827" y="6475936"/>
            <a:ext cx="1838645" cy="16927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11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bg1"/>
                </a:solidFill>
                <a:latin typeface="BNPPSans"/>
              </a:rPr>
              <a:t>For the many journeys in life</a:t>
            </a:r>
            <a:endParaRPr lang="en-GB">
              <a:solidFill>
                <a:schemeClr val="bg1"/>
              </a:solidFill>
              <a:latin typeface="BNPPSans"/>
            </a:endParaRPr>
          </a:p>
        </p:txBody>
      </p:sp>
      <p:sp>
        <p:nvSpPr>
          <p:cNvPr id="18" name="Symbol zastępczy obrazu 2">
            <a:extLst>
              <a:ext uri="{FF2B5EF4-FFF2-40B4-BE49-F238E27FC236}">
                <a16:creationId xmlns:a16="http://schemas.microsoft.com/office/drawing/2014/main" id="{2E866BE2-4CEF-3440-095B-866730E1623B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7477570" y="466726"/>
            <a:ext cx="4714430" cy="58070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5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Picture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207B3D2-0EE0-9B6D-98C3-6F404A361DA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22" y="6210752"/>
            <a:ext cx="1870729" cy="58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078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65807-D78B-6C89-0A3D-9ADE3C9E1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41FD90-E937-2DA3-0758-CBBA51F51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748DE7-D899-D9B0-56FC-CF7D80C54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1DCC1-66CA-A14D-B04A-68B5CB029645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D23BB9-AF99-AC34-3171-0901A80AE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F7210A-4FB2-EA58-ADF2-78B7ABCE4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7922-628C-CB42-AE4E-01EF539B1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040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7C670-F6AF-9028-BD11-11E9688FE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74D491-2CDF-F309-E5D3-043184725F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49D474-C949-F311-1343-300E73B59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1DCC1-66CA-A14D-B04A-68B5CB029645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33605-2DF4-0E05-82FB-7DCD12560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D4845F-5434-F974-56DF-917FBFE0C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7922-628C-CB42-AE4E-01EF539B1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096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A5A93-25C2-1806-EB97-277E5E991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186AC1-E022-1855-812F-D1445F9D3F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DB4C10-31D8-FF84-232E-ED8DD16061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710FFC-A5F3-CD52-6549-D736A6A48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1DCC1-66CA-A14D-B04A-68B5CB029645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4E808E-3498-A037-344B-84A62B309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AD9440-C553-3168-EACF-6D1D68AF0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7922-628C-CB42-AE4E-01EF539B1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46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497CD-0949-A552-8382-E40E2C0F2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CBEA43-D853-BCB2-6543-3B7EAE0295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C9B3EA-16BC-AC0B-CFEC-70E7036C3E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FEAC37-A3F5-CF6F-7AF9-9EF6EF02A0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37D704-B0AB-047E-4969-35FC4EB8F3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E6D764-5847-7873-D287-1142060D0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1DCC1-66CA-A14D-B04A-68B5CB029645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02FA12-0F0E-0A5D-59FB-880E3E592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A60447-65CF-48A5-0E40-456ACEF22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7922-628C-CB42-AE4E-01EF539B1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221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384AA-BF6B-36E9-ECDB-1C60C4F7A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BE5742-DF30-7ED8-728F-699A573D0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1DCC1-66CA-A14D-B04A-68B5CB029645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1E4135-3471-412F-22C7-13D584197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DFD429-C4C5-6890-2705-2CCAC6144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7922-628C-CB42-AE4E-01EF539B1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978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1F790F-40AE-FDC5-BF12-B4B3E9B93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1DCC1-66CA-A14D-B04A-68B5CB029645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43359D-F418-98FD-4929-6888C6333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480AAA-ED87-8690-DFB1-ACE360A0C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7922-628C-CB42-AE4E-01EF539B1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483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DE8DB-6412-5A8C-01F1-7123571B9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CFA7FF-0E96-591D-A9B3-03682C3FC2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96AC1-07FC-D00D-4C90-A186B95B7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AF3245-1AEE-DCFF-4ABB-0596AD305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1DCC1-66CA-A14D-B04A-68B5CB029645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D052D0-8486-3CD6-6164-34CAFEC60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AE6A67-E03B-F09F-4938-76DD8B2F4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7922-628C-CB42-AE4E-01EF539B1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288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76918-A18C-C795-A79A-0CF5C1266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570C03-B45B-517F-2880-108660FF71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3E93A9-42AB-D4D3-231C-14612B9E9C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9D1CD9-91E2-9282-98A4-9B7421F25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1DCC1-66CA-A14D-B04A-68B5CB029645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86F290-4865-197B-7B37-A255C3F38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C657BC-11AE-D529-D99C-132E56F1B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7922-628C-CB42-AE4E-01EF539B1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574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2E93EA-924F-428E-09F9-4BD2D9550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6496F4-A58C-348A-1470-200B0C99AC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2F7627-8F7F-2986-9234-23132455AD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21DCC1-66CA-A14D-B04A-68B5CB029645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1A0E0C-AA39-4B23-E2D8-C7CC9B20BB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527372-A66F-3E62-EBEA-7F9A80F06A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AE17922-628C-CB42-AE4E-01EF539B108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A0F6E6-A19B-81D6-3B57-BE227FFCF190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10858500" y="6642100"/>
            <a:ext cx="129540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78D7">
                    <a:alpha val="50000"/>
                  </a:srgbClr>
                </a:solidFill>
                <a:latin typeface="Aptos" panose="020B0004020202020204" pitchFamily="34" charset="0"/>
              </a:rPr>
              <a:t>Classification : Internal</a:t>
            </a:r>
          </a:p>
        </p:txBody>
      </p:sp>
    </p:spTree>
    <p:extLst>
      <p:ext uri="{BB962C8B-B14F-4D97-AF65-F5344CB8AC3E}">
        <p14:creationId xmlns:p14="http://schemas.microsoft.com/office/powerpoint/2010/main" val="621008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830D61-4555-0BC3-17FC-5B78C4F1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864" b="16864"/>
          <a:stretch/>
        </p:blipFill>
        <p:spPr>
          <a:xfrm>
            <a:off x="256003" y="229191"/>
            <a:ext cx="11679994" cy="400256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6901FBF-38EA-1D04-8304-ECDD061BEC4F}"/>
              </a:ext>
            </a:extLst>
          </p:cNvPr>
          <p:cNvSpPr>
            <a:spLocks noChangeAspect="1"/>
          </p:cNvSpPr>
          <p:nvPr/>
        </p:nvSpPr>
        <p:spPr>
          <a:xfrm>
            <a:off x="9165973" y="2955851"/>
            <a:ext cx="3026027" cy="3026027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E144031-1245-A44D-0B8F-726539AC642E}"/>
              </a:ext>
            </a:extLst>
          </p:cNvPr>
          <p:cNvSpPr/>
          <p:nvPr/>
        </p:nvSpPr>
        <p:spPr>
          <a:xfrm>
            <a:off x="9444447" y="3234325"/>
            <a:ext cx="2469078" cy="2469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QR CODE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DE2F78A-A2C6-DB14-F42F-EA06947B15CD}"/>
              </a:ext>
            </a:extLst>
          </p:cNvPr>
          <p:cNvSpPr txBox="1"/>
          <p:nvPr/>
        </p:nvSpPr>
        <p:spPr>
          <a:xfrm>
            <a:off x="256002" y="4425929"/>
            <a:ext cx="863149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</a:pPr>
            <a:r>
              <a:rPr lang="en-US" sz="2400" dirty="0" err="1">
                <a:solidFill>
                  <a:schemeClr val="bg1"/>
                </a:solidFill>
                <a:latin typeface="BNPPSans" panose="02000000000000000000" pitchFamily="2" charset="0"/>
              </a:rPr>
              <a:t>Sca</a:t>
            </a:r>
            <a:r>
              <a:rPr lang="en-NL" sz="2400" dirty="0">
                <a:solidFill>
                  <a:schemeClr val="bg1"/>
                </a:solidFill>
                <a:latin typeface="BNPPSans" panose="02000000000000000000" pitchFamily="2" charset="0"/>
              </a:rPr>
              <a:t>n de QR-code en </a:t>
            </a:r>
            <a:r>
              <a:rPr lang="en-NL" sz="2400" dirty="0" err="1">
                <a:solidFill>
                  <a:schemeClr val="bg1"/>
                </a:solidFill>
                <a:latin typeface="BNPPSans" panose="02000000000000000000" pitchFamily="2" charset="0"/>
              </a:rPr>
              <a:t>ontdek</a:t>
            </a:r>
            <a:r>
              <a:rPr lang="en-NL" sz="2400" dirty="0">
                <a:solidFill>
                  <a:schemeClr val="bg1"/>
                </a:solidFill>
                <a:latin typeface="BNPPSans" panose="02000000000000000000" pitchFamily="2" charset="0"/>
              </a:rPr>
              <a:t> het </a:t>
            </a:r>
            <a:r>
              <a:rPr lang="en-NL" sz="2400" dirty="0" err="1">
                <a:solidFill>
                  <a:schemeClr val="bg1"/>
                </a:solidFill>
                <a:latin typeface="BNPPSans" panose="02000000000000000000" pitchFamily="2" charset="0"/>
              </a:rPr>
              <a:t>volledige</a:t>
            </a:r>
            <a:r>
              <a:rPr lang="en-NL" sz="2400" dirty="0">
                <a:solidFill>
                  <a:schemeClr val="bg1"/>
                </a:solidFill>
                <a:latin typeface="BNPPSans" panose="02000000000000000000" pitchFamily="2" charset="0"/>
              </a:rPr>
              <a:t> </a:t>
            </a:r>
            <a:r>
              <a:rPr lang="en-NL" sz="2400" dirty="0" err="1">
                <a:solidFill>
                  <a:schemeClr val="bg1"/>
                </a:solidFill>
                <a:latin typeface="BNPPSans" panose="02000000000000000000" pitchFamily="2" charset="0"/>
              </a:rPr>
              <a:t>aanbod</a:t>
            </a:r>
            <a:r>
              <a:rPr lang="en-NL" sz="2400" dirty="0">
                <a:solidFill>
                  <a:schemeClr val="bg1"/>
                </a:solidFill>
                <a:latin typeface="BNPPSans" panose="02000000000000000000" pitchFamily="2" charset="0"/>
              </a:rPr>
              <a:t>: van e-bikes tot </a:t>
            </a:r>
            <a:r>
              <a:rPr lang="en-NL" sz="2400" dirty="0" err="1">
                <a:solidFill>
                  <a:schemeClr val="bg1"/>
                </a:solidFill>
                <a:latin typeface="BNPPSans" panose="02000000000000000000" pitchFamily="2" charset="0"/>
              </a:rPr>
              <a:t>stadsfietsen</a:t>
            </a:r>
            <a:r>
              <a:rPr lang="en-NL" sz="2400" dirty="0">
                <a:solidFill>
                  <a:schemeClr val="bg1"/>
                </a:solidFill>
                <a:latin typeface="BNPPSans" panose="02000000000000000000" pitchFamily="2" charset="0"/>
              </a:rPr>
              <a:t>. Kies wat </a:t>
            </a:r>
            <a:r>
              <a:rPr lang="en-NL" sz="2400" dirty="0" err="1">
                <a:solidFill>
                  <a:schemeClr val="bg1"/>
                </a:solidFill>
                <a:latin typeface="BNPPSans" panose="02000000000000000000" pitchFamily="2" charset="0"/>
              </a:rPr>
              <a:t>bij</a:t>
            </a:r>
            <a:r>
              <a:rPr lang="en-NL" sz="2400" dirty="0">
                <a:solidFill>
                  <a:schemeClr val="bg1"/>
                </a:solidFill>
                <a:latin typeface="BNPPSans" panose="02000000000000000000" pitchFamily="2" charset="0"/>
              </a:rPr>
              <a:t> je past en </a:t>
            </a:r>
            <a:r>
              <a:rPr lang="en-NL" sz="2400" dirty="0" err="1">
                <a:solidFill>
                  <a:schemeClr val="bg1"/>
                </a:solidFill>
                <a:latin typeface="BNPPSans" panose="02000000000000000000" pitchFamily="2" charset="0"/>
              </a:rPr>
              <a:t>bestel</a:t>
            </a:r>
            <a:r>
              <a:rPr lang="en-NL" sz="2400" dirty="0">
                <a:solidFill>
                  <a:schemeClr val="bg1"/>
                </a:solidFill>
                <a:latin typeface="BNPPSans" panose="02000000000000000000" pitchFamily="2" charset="0"/>
              </a:rPr>
              <a:t> </a:t>
            </a:r>
            <a:r>
              <a:rPr lang="en-NL" sz="2400" dirty="0" err="1">
                <a:solidFill>
                  <a:schemeClr val="bg1"/>
                </a:solidFill>
                <a:latin typeface="BNPPSans" panose="02000000000000000000" pitchFamily="2" charset="0"/>
              </a:rPr>
              <a:t>eenvoudig</a:t>
            </a:r>
            <a:r>
              <a:rPr lang="en-NL" sz="2400" dirty="0">
                <a:solidFill>
                  <a:schemeClr val="bg1"/>
                </a:solidFill>
                <a:latin typeface="BNPPSans" panose="02000000000000000000" pitchFamily="2" charset="0"/>
              </a:rPr>
              <a:t> online of via </a:t>
            </a:r>
            <a:r>
              <a:rPr lang="en-NL" sz="2400" dirty="0" err="1">
                <a:solidFill>
                  <a:schemeClr val="bg1"/>
                </a:solidFill>
                <a:latin typeface="BNPPSans" panose="02000000000000000000" pitchFamily="2" charset="0"/>
              </a:rPr>
              <a:t>één</a:t>
            </a:r>
            <a:r>
              <a:rPr lang="en-NL" sz="2400" dirty="0">
                <a:solidFill>
                  <a:schemeClr val="bg1"/>
                </a:solidFill>
                <a:latin typeface="BNPPSans" panose="02000000000000000000" pitchFamily="2" charset="0"/>
              </a:rPr>
              <a:t> van de 1000+ </a:t>
            </a:r>
            <a:r>
              <a:rPr lang="en-NL" sz="2400" dirty="0" err="1">
                <a:solidFill>
                  <a:schemeClr val="bg1"/>
                </a:solidFill>
                <a:latin typeface="BNPPSans" panose="02000000000000000000" pitchFamily="2" charset="0"/>
              </a:rPr>
              <a:t>aangesloten</a:t>
            </a:r>
            <a:r>
              <a:rPr lang="en-NL" sz="2400" dirty="0">
                <a:solidFill>
                  <a:schemeClr val="bg1"/>
                </a:solidFill>
                <a:latin typeface="BNPPSans" panose="02000000000000000000" pitchFamily="2" charset="0"/>
              </a:rPr>
              <a:t> dealers. </a:t>
            </a:r>
            <a:endParaRPr lang="en-US" sz="2400" dirty="0">
              <a:solidFill>
                <a:schemeClr val="bg1"/>
              </a:solidFill>
              <a:latin typeface="BNPPSans" panose="020000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69E230-14A5-9AAB-CA74-AC7F14EB8F5E}"/>
              </a:ext>
            </a:extLst>
          </p:cNvPr>
          <p:cNvSpPr/>
          <p:nvPr/>
        </p:nvSpPr>
        <p:spPr>
          <a:xfrm>
            <a:off x="1" y="2987750"/>
            <a:ext cx="5536504" cy="984052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5E54BE-FB5A-82AE-8B50-DFD849387781}"/>
              </a:ext>
            </a:extLst>
          </p:cNvPr>
          <p:cNvSpPr txBox="1"/>
          <p:nvPr/>
        </p:nvSpPr>
        <p:spPr>
          <a:xfrm>
            <a:off x="-964504" y="3137037"/>
            <a:ext cx="74905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BNPPSansCondensed-Bold" panose="02000000000000000000" pitchFamily="2" charset="77"/>
              </a:rPr>
              <a:t>LEASE JOUW NIEUWE FIETS </a:t>
            </a:r>
            <a:r>
              <a:rPr lang="en-NL" sz="4000" b="1" dirty="0">
                <a:solidFill>
                  <a:schemeClr val="bg1"/>
                </a:solidFill>
                <a:latin typeface="BNPPSansCondensed-Bold" panose="02000000000000000000" pitchFamily="2" charset="77"/>
              </a:rPr>
              <a:t>BIJ ARVAL</a:t>
            </a:r>
            <a:endParaRPr lang="en-US" sz="4000" b="1" dirty="0">
              <a:solidFill>
                <a:schemeClr val="bg1"/>
              </a:solidFill>
              <a:latin typeface="BNPPSansCondensed-Bold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08291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19171C-BE5E-98B6-8255-0E3594BD6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8C5FAE-4C8D-BAD2-88B0-0D7705254B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292" b="24292"/>
          <a:stretch/>
        </p:blipFill>
        <p:spPr>
          <a:xfrm>
            <a:off x="256003" y="229191"/>
            <a:ext cx="11679994" cy="400256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0D61B91-3F48-A8C8-4487-5CF6241C0700}"/>
              </a:ext>
            </a:extLst>
          </p:cNvPr>
          <p:cNvSpPr/>
          <p:nvPr/>
        </p:nvSpPr>
        <p:spPr>
          <a:xfrm>
            <a:off x="1" y="2987750"/>
            <a:ext cx="5536504" cy="984052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07CD49-EEBC-90FA-1D2B-CE7DD03423EA}"/>
              </a:ext>
            </a:extLst>
          </p:cNvPr>
          <p:cNvSpPr txBox="1"/>
          <p:nvPr/>
        </p:nvSpPr>
        <p:spPr>
          <a:xfrm>
            <a:off x="-964504" y="3137037"/>
            <a:ext cx="74905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BNPPSansCondensed-Bold" panose="02000000000000000000" pitchFamily="2" charset="77"/>
              </a:rPr>
              <a:t>LEASE JOUW NIEUWE FIETS </a:t>
            </a:r>
            <a:r>
              <a:rPr lang="en-NL" sz="4000" b="1" dirty="0">
                <a:solidFill>
                  <a:schemeClr val="bg1"/>
                </a:solidFill>
                <a:latin typeface="BNPPSansCondensed-Bold" panose="02000000000000000000" pitchFamily="2" charset="77"/>
              </a:rPr>
              <a:t>BIJ ARVAL</a:t>
            </a:r>
            <a:endParaRPr lang="en-US" sz="4000" b="1" dirty="0">
              <a:solidFill>
                <a:schemeClr val="bg1"/>
              </a:solidFill>
              <a:latin typeface="BNPPSansCondensed-Bold" panose="02000000000000000000" pitchFamily="2" charset="7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6840C6B-DAF4-D009-C7E2-71B44E3ADCA0}"/>
              </a:ext>
            </a:extLst>
          </p:cNvPr>
          <p:cNvSpPr>
            <a:spLocks noChangeAspect="1"/>
          </p:cNvSpPr>
          <p:nvPr/>
        </p:nvSpPr>
        <p:spPr>
          <a:xfrm>
            <a:off x="9165973" y="2955851"/>
            <a:ext cx="3026027" cy="3026027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804BAE4-7C80-CE5A-E7F9-4B9C4A01D396}"/>
              </a:ext>
            </a:extLst>
          </p:cNvPr>
          <p:cNvSpPr/>
          <p:nvPr/>
        </p:nvSpPr>
        <p:spPr>
          <a:xfrm>
            <a:off x="9444447" y="3234325"/>
            <a:ext cx="2469078" cy="2469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QR CODE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EC030FE-D432-0B7E-FBB7-12D8AAA668AC}"/>
              </a:ext>
            </a:extLst>
          </p:cNvPr>
          <p:cNvSpPr txBox="1"/>
          <p:nvPr/>
        </p:nvSpPr>
        <p:spPr>
          <a:xfrm>
            <a:off x="256002" y="4425929"/>
            <a:ext cx="863149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</a:pPr>
            <a:r>
              <a:rPr lang="en-US" sz="2400" dirty="0" err="1">
                <a:solidFill>
                  <a:schemeClr val="bg1"/>
                </a:solidFill>
                <a:latin typeface="BNPPSans" panose="02000000000000000000" pitchFamily="2" charset="0"/>
              </a:rPr>
              <a:t>Sca</a:t>
            </a:r>
            <a:r>
              <a:rPr lang="en-NL" sz="2400" dirty="0">
                <a:solidFill>
                  <a:schemeClr val="bg1"/>
                </a:solidFill>
                <a:latin typeface="BNPPSans" panose="02000000000000000000" pitchFamily="2" charset="0"/>
              </a:rPr>
              <a:t>n de QR-code en </a:t>
            </a:r>
            <a:r>
              <a:rPr lang="en-NL" sz="2400" dirty="0" err="1">
                <a:solidFill>
                  <a:schemeClr val="bg1"/>
                </a:solidFill>
                <a:latin typeface="BNPPSans" panose="02000000000000000000" pitchFamily="2" charset="0"/>
              </a:rPr>
              <a:t>ontdek</a:t>
            </a:r>
            <a:r>
              <a:rPr lang="en-NL" sz="2400" dirty="0">
                <a:solidFill>
                  <a:schemeClr val="bg1"/>
                </a:solidFill>
                <a:latin typeface="BNPPSans" panose="02000000000000000000" pitchFamily="2" charset="0"/>
              </a:rPr>
              <a:t> het </a:t>
            </a:r>
            <a:r>
              <a:rPr lang="en-NL" sz="2400" dirty="0" err="1">
                <a:solidFill>
                  <a:schemeClr val="bg1"/>
                </a:solidFill>
                <a:latin typeface="BNPPSans" panose="02000000000000000000" pitchFamily="2" charset="0"/>
              </a:rPr>
              <a:t>volledige</a:t>
            </a:r>
            <a:r>
              <a:rPr lang="en-NL" sz="2400" dirty="0">
                <a:solidFill>
                  <a:schemeClr val="bg1"/>
                </a:solidFill>
                <a:latin typeface="BNPPSans" panose="02000000000000000000" pitchFamily="2" charset="0"/>
              </a:rPr>
              <a:t> </a:t>
            </a:r>
            <a:r>
              <a:rPr lang="en-NL" sz="2400" dirty="0" err="1">
                <a:solidFill>
                  <a:schemeClr val="bg1"/>
                </a:solidFill>
                <a:latin typeface="BNPPSans" panose="02000000000000000000" pitchFamily="2" charset="0"/>
              </a:rPr>
              <a:t>aanbod</a:t>
            </a:r>
            <a:r>
              <a:rPr lang="en-NL" sz="2400" dirty="0">
                <a:solidFill>
                  <a:schemeClr val="bg1"/>
                </a:solidFill>
                <a:latin typeface="BNPPSans" panose="02000000000000000000" pitchFamily="2" charset="0"/>
              </a:rPr>
              <a:t>: van e-bikes tot </a:t>
            </a:r>
            <a:r>
              <a:rPr lang="en-NL" sz="2400" dirty="0" err="1">
                <a:solidFill>
                  <a:schemeClr val="bg1"/>
                </a:solidFill>
                <a:latin typeface="BNPPSans" panose="02000000000000000000" pitchFamily="2" charset="0"/>
              </a:rPr>
              <a:t>stadsfietsen</a:t>
            </a:r>
            <a:r>
              <a:rPr lang="en-NL" sz="2400" dirty="0">
                <a:solidFill>
                  <a:schemeClr val="bg1"/>
                </a:solidFill>
                <a:latin typeface="BNPPSans" panose="02000000000000000000" pitchFamily="2" charset="0"/>
              </a:rPr>
              <a:t>. Kies wat </a:t>
            </a:r>
            <a:r>
              <a:rPr lang="en-NL" sz="2400" dirty="0" err="1">
                <a:solidFill>
                  <a:schemeClr val="bg1"/>
                </a:solidFill>
                <a:latin typeface="BNPPSans" panose="02000000000000000000" pitchFamily="2" charset="0"/>
              </a:rPr>
              <a:t>bij</a:t>
            </a:r>
            <a:r>
              <a:rPr lang="en-NL" sz="2400" dirty="0">
                <a:solidFill>
                  <a:schemeClr val="bg1"/>
                </a:solidFill>
                <a:latin typeface="BNPPSans" panose="02000000000000000000" pitchFamily="2" charset="0"/>
              </a:rPr>
              <a:t> je past en </a:t>
            </a:r>
            <a:r>
              <a:rPr lang="en-NL" sz="2400" dirty="0" err="1">
                <a:solidFill>
                  <a:schemeClr val="bg1"/>
                </a:solidFill>
                <a:latin typeface="BNPPSans" panose="02000000000000000000" pitchFamily="2" charset="0"/>
              </a:rPr>
              <a:t>bestel</a:t>
            </a:r>
            <a:r>
              <a:rPr lang="en-NL" sz="2400" dirty="0">
                <a:solidFill>
                  <a:schemeClr val="bg1"/>
                </a:solidFill>
                <a:latin typeface="BNPPSans" panose="02000000000000000000" pitchFamily="2" charset="0"/>
              </a:rPr>
              <a:t> </a:t>
            </a:r>
            <a:r>
              <a:rPr lang="en-NL" sz="2400" dirty="0" err="1">
                <a:solidFill>
                  <a:schemeClr val="bg1"/>
                </a:solidFill>
                <a:latin typeface="BNPPSans" panose="02000000000000000000" pitchFamily="2" charset="0"/>
              </a:rPr>
              <a:t>eenvoudig</a:t>
            </a:r>
            <a:r>
              <a:rPr lang="en-NL" sz="2400" dirty="0">
                <a:solidFill>
                  <a:schemeClr val="bg1"/>
                </a:solidFill>
                <a:latin typeface="BNPPSans" panose="02000000000000000000" pitchFamily="2" charset="0"/>
              </a:rPr>
              <a:t> online of via </a:t>
            </a:r>
            <a:r>
              <a:rPr lang="en-NL" sz="2400" dirty="0" err="1">
                <a:solidFill>
                  <a:schemeClr val="bg1"/>
                </a:solidFill>
                <a:latin typeface="BNPPSans" panose="02000000000000000000" pitchFamily="2" charset="0"/>
              </a:rPr>
              <a:t>één</a:t>
            </a:r>
            <a:r>
              <a:rPr lang="en-NL" sz="2400" dirty="0">
                <a:solidFill>
                  <a:schemeClr val="bg1"/>
                </a:solidFill>
                <a:latin typeface="BNPPSans" panose="02000000000000000000" pitchFamily="2" charset="0"/>
              </a:rPr>
              <a:t> van de 1000+ </a:t>
            </a:r>
            <a:r>
              <a:rPr lang="en-NL" sz="2400" dirty="0" err="1">
                <a:solidFill>
                  <a:schemeClr val="bg1"/>
                </a:solidFill>
                <a:latin typeface="BNPPSans" panose="02000000000000000000" pitchFamily="2" charset="0"/>
              </a:rPr>
              <a:t>aangesloten</a:t>
            </a:r>
            <a:r>
              <a:rPr lang="en-NL" sz="2400" dirty="0">
                <a:solidFill>
                  <a:schemeClr val="bg1"/>
                </a:solidFill>
                <a:latin typeface="BNPPSans" panose="02000000000000000000" pitchFamily="2" charset="0"/>
              </a:rPr>
              <a:t> dealers. </a:t>
            </a:r>
            <a:endParaRPr lang="en-US" sz="2400" dirty="0">
              <a:solidFill>
                <a:schemeClr val="bg1"/>
              </a:solidFill>
              <a:latin typeface="BNPP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5284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8B99B2-AB01-1AAD-31FE-958C4E21C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9EFDFD-9956-479B-7AA6-9179887714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54" t="26123" r="-554" b="22475"/>
          <a:stretch>
            <a:fillRect/>
          </a:stretch>
        </p:blipFill>
        <p:spPr>
          <a:xfrm>
            <a:off x="256003" y="229191"/>
            <a:ext cx="11679994" cy="400256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0680C66-CB19-35A5-880A-B61B4D8C12C2}"/>
              </a:ext>
            </a:extLst>
          </p:cNvPr>
          <p:cNvSpPr/>
          <p:nvPr/>
        </p:nvSpPr>
        <p:spPr>
          <a:xfrm>
            <a:off x="1" y="2987750"/>
            <a:ext cx="5536504" cy="984052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9E3DE3-C9D5-5967-ED46-1C8C5A32763D}"/>
              </a:ext>
            </a:extLst>
          </p:cNvPr>
          <p:cNvSpPr txBox="1"/>
          <p:nvPr/>
        </p:nvSpPr>
        <p:spPr>
          <a:xfrm>
            <a:off x="-964504" y="3137037"/>
            <a:ext cx="74905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BNPPSansCondensed-Bold" panose="02000000000000000000" pitchFamily="2" charset="77"/>
              </a:rPr>
              <a:t>LEASE JOUW NIEUWE FIETS </a:t>
            </a:r>
            <a:r>
              <a:rPr lang="en-NL" sz="4000" b="1" dirty="0">
                <a:solidFill>
                  <a:schemeClr val="bg1"/>
                </a:solidFill>
                <a:latin typeface="BNPPSansCondensed-Bold" panose="02000000000000000000" pitchFamily="2" charset="77"/>
              </a:rPr>
              <a:t>BIJ ARVAL</a:t>
            </a:r>
            <a:endParaRPr lang="en-US" sz="4000" b="1" dirty="0">
              <a:solidFill>
                <a:schemeClr val="bg1"/>
              </a:solidFill>
              <a:latin typeface="BNPPSansCondensed-Bold" panose="02000000000000000000" pitchFamily="2" charset="7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BECDC5-F7D4-C6EE-0B5D-7133F724C53E}"/>
              </a:ext>
            </a:extLst>
          </p:cNvPr>
          <p:cNvSpPr>
            <a:spLocks noChangeAspect="1"/>
          </p:cNvSpPr>
          <p:nvPr/>
        </p:nvSpPr>
        <p:spPr>
          <a:xfrm>
            <a:off x="9165973" y="2955851"/>
            <a:ext cx="3026027" cy="3026027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02F9D3E-BEAB-ECF6-C863-9F2C3FC2BFDC}"/>
              </a:ext>
            </a:extLst>
          </p:cNvPr>
          <p:cNvSpPr/>
          <p:nvPr/>
        </p:nvSpPr>
        <p:spPr>
          <a:xfrm>
            <a:off x="9444447" y="3234325"/>
            <a:ext cx="2469078" cy="2469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QR CODE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0BE291C-45A2-734A-AC3B-3D7D184D7028}"/>
              </a:ext>
            </a:extLst>
          </p:cNvPr>
          <p:cNvSpPr txBox="1"/>
          <p:nvPr/>
        </p:nvSpPr>
        <p:spPr>
          <a:xfrm>
            <a:off x="256002" y="4425929"/>
            <a:ext cx="863149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</a:pPr>
            <a:r>
              <a:rPr lang="en-US" sz="2400" dirty="0" err="1">
                <a:solidFill>
                  <a:schemeClr val="bg1"/>
                </a:solidFill>
                <a:latin typeface="BNPPSans" panose="02000000000000000000" pitchFamily="2" charset="0"/>
              </a:rPr>
              <a:t>Sca</a:t>
            </a:r>
            <a:r>
              <a:rPr lang="en-NL" sz="2400" dirty="0">
                <a:solidFill>
                  <a:schemeClr val="bg1"/>
                </a:solidFill>
                <a:latin typeface="BNPPSans" panose="02000000000000000000" pitchFamily="2" charset="0"/>
              </a:rPr>
              <a:t>n de QR-code en </a:t>
            </a:r>
            <a:r>
              <a:rPr lang="en-NL" sz="2400" dirty="0" err="1">
                <a:solidFill>
                  <a:schemeClr val="bg1"/>
                </a:solidFill>
                <a:latin typeface="BNPPSans" panose="02000000000000000000" pitchFamily="2" charset="0"/>
              </a:rPr>
              <a:t>ontdek</a:t>
            </a:r>
            <a:r>
              <a:rPr lang="en-NL" sz="2400" dirty="0">
                <a:solidFill>
                  <a:schemeClr val="bg1"/>
                </a:solidFill>
                <a:latin typeface="BNPPSans" panose="02000000000000000000" pitchFamily="2" charset="0"/>
              </a:rPr>
              <a:t> het </a:t>
            </a:r>
            <a:r>
              <a:rPr lang="en-NL" sz="2400" dirty="0" err="1">
                <a:solidFill>
                  <a:schemeClr val="bg1"/>
                </a:solidFill>
                <a:latin typeface="BNPPSans" panose="02000000000000000000" pitchFamily="2" charset="0"/>
              </a:rPr>
              <a:t>volledige</a:t>
            </a:r>
            <a:r>
              <a:rPr lang="en-NL" sz="2400" dirty="0">
                <a:solidFill>
                  <a:schemeClr val="bg1"/>
                </a:solidFill>
                <a:latin typeface="BNPPSans" panose="02000000000000000000" pitchFamily="2" charset="0"/>
              </a:rPr>
              <a:t> </a:t>
            </a:r>
            <a:r>
              <a:rPr lang="en-NL" sz="2400" dirty="0" err="1">
                <a:solidFill>
                  <a:schemeClr val="bg1"/>
                </a:solidFill>
                <a:latin typeface="BNPPSans" panose="02000000000000000000" pitchFamily="2" charset="0"/>
              </a:rPr>
              <a:t>aanbod</a:t>
            </a:r>
            <a:r>
              <a:rPr lang="en-NL" sz="2400" dirty="0">
                <a:solidFill>
                  <a:schemeClr val="bg1"/>
                </a:solidFill>
                <a:latin typeface="BNPPSans" panose="02000000000000000000" pitchFamily="2" charset="0"/>
              </a:rPr>
              <a:t>: van e-bikes tot </a:t>
            </a:r>
            <a:r>
              <a:rPr lang="en-NL" sz="2400" dirty="0" err="1">
                <a:solidFill>
                  <a:schemeClr val="bg1"/>
                </a:solidFill>
                <a:latin typeface="BNPPSans" panose="02000000000000000000" pitchFamily="2" charset="0"/>
              </a:rPr>
              <a:t>stadsfietsen</a:t>
            </a:r>
            <a:r>
              <a:rPr lang="en-NL" sz="2400" dirty="0">
                <a:solidFill>
                  <a:schemeClr val="bg1"/>
                </a:solidFill>
                <a:latin typeface="BNPPSans" panose="02000000000000000000" pitchFamily="2" charset="0"/>
              </a:rPr>
              <a:t>. Kies wat </a:t>
            </a:r>
            <a:r>
              <a:rPr lang="en-NL" sz="2400" dirty="0" err="1">
                <a:solidFill>
                  <a:schemeClr val="bg1"/>
                </a:solidFill>
                <a:latin typeface="BNPPSans" panose="02000000000000000000" pitchFamily="2" charset="0"/>
              </a:rPr>
              <a:t>bij</a:t>
            </a:r>
            <a:r>
              <a:rPr lang="en-NL" sz="2400" dirty="0">
                <a:solidFill>
                  <a:schemeClr val="bg1"/>
                </a:solidFill>
                <a:latin typeface="BNPPSans" panose="02000000000000000000" pitchFamily="2" charset="0"/>
              </a:rPr>
              <a:t> je past en </a:t>
            </a:r>
            <a:r>
              <a:rPr lang="en-NL" sz="2400" dirty="0" err="1">
                <a:solidFill>
                  <a:schemeClr val="bg1"/>
                </a:solidFill>
                <a:latin typeface="BNPPSans" panose="02000000000000000000" pitchFamily="2" charset="0"/>
              </a:rPr>
              <a:t>bestel</a:t>
            </a:r>
            <a:r>
              <a:rPr lang="en-NL" sz="2400" dirty="0">
                <a:solidFill>
                  <a:schemeClr val="bg1"/>
                </a:solidFill>
                <a:latin typeface="BNPPSans" panose="02000000000000000000" pitchFamily="2" charset="0"/>
              </a:rPr>
              <a:t> </a:t>
            </a:r>
            <a:r>
              <a:rPr lang="en-NL" sz="2400" dirty="0" err="1">
                <a:solidFill>
                  <a:schemeClr val="bg1"/>
                </a:solidFill>
                <a:latin typeface="BNPPSans" panose="02000000000000000000" pitchFamily="2" charset="0"/>
              </a:rPr>
              <a:t>eenvoudig</a:t>
            </a:r>
            <a:r>
              <a:rPr lang="en-NL" sz="2400" dirty="0">
                <a:solidFill>
                  <a:schemeClr val="bg1"/>
                </a:solidFill>
                <a:latin typeface="BNPPSans" panose="02000000000000000000" pitchFamily="2" charset="0"/>
              </a:rPr>
              <a:t> online of via </a:t>
            </a:r>
            <a:r>
              <a:rPr lang="en-NL" sz="2400" dirty="0" err="1">
                <a:solidFill>
                  <a:schemeClr val="bg1"/>
                </a:solidFill>
                <a:latin typeface="BNPPSans" panose="02000000000000000000" pitchFamily="2" charset="0"/>
              </a:rPr>
              <a:t>één</a:t>
            </a:r>
            <a:r>
              <a:rPr lang="en-NL" sz="2400" dirty="0">
                <a:solidFill>
                  <a:schemeClr val="bg1"/>
                </a:solidFill>
                <a:latin typeface="BNPPSans" panose="02000000000000000000" pitchFamily="2" charset="0"/>
              </a:rPr>
              <a:t> van de 1000+ </a:t>
            </a:r>
            <a:r>
              <a:rPr lang="en-NL" sz="2400" dirty="0" err="1">
                <a:solidFill>
                  <a:schemeClr val="bg1"/>
                </a:solidFill>
                <a:latin typeface="BNPPSans" panose="02000000000000000000" pitchFamily="2" charset="0"/>
              </a:rPr>
              <a:t>aangesloten</a:t>
            </a:r>
            <a:r>
              <a:rPr lang="en-NL" sz="2400" dirty="0">
                <a:solidFill>
                  <a:schemeClr val="bg1"/>
                </a:solidFill>
                <a:latin typeface="BNPPSans" panose="02000000000000000000" pitchFamily="2" charset="0"/>
              </a:rPr>
              <a:t> dealers. </a:t>
            </a:r>
            <a:endParaRPr lang="en-US" sz="2400" dirty="0">
              <a:solidFill>
                <a:schemeClr val="bg1"/>
              </a:solidFill>
              <a:latin typeface="BNPP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836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DA01E0-33B2-B86F-1549-DCAEAB3EE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ED97CD-417E-9C6F-6B73-B18215A91D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2" t="25706" r="-192" b="17116"/>
          <a:stretch>
            <a:fillRect/>
          </a:stretch>
        </p:blipFill>
        <p:spPr>
          <a:xfrm>
            <a:off x="256003" y="229191"/>
            <a:ext cx="11679994" cy="400256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8727113-7686-01E3-E4E1-EBF48A6E2061}"/>
              </a:ext>
            </a:extLst>
          </p:cNvPr>
          <p:cNvSpPr/>
          <p:nvPr/>
        </p:nvSpPr>
        <p:spPr>
          <a:xfrm>
            <a:off x="0" y="2987750"/>
            <a:ext cx="4271375" cy="984052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4A0ACE-F998-7FEC-B52A-F026966F648A}"/>
              </a:ext>
            </a:extLst>
          </p:cNvPr>
          <p:cNvSpPr txBox="1"/>
          <p:nvPr/>
        </p:nvSpPr>
        <p:spPr>
          <a:xfrm>
            <a:off x="-1578280" y="3137037"/>
            <a:ext cx="74905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BNPPSansCondensed-Bold" panose="02000000000000000000" pitchFamily="2" charset="77"/>
              </a:rPr>
              <a:t>S</a:t>
            </a:r>
            <a:r>
              <a:rPr lang="en-NL" sz="4000" b="1" dirty="0">
                <a:solidFill>
                  <a:schemeClr val="bg1"/>
                </a:solidFill>
                <a:latin typeface="BNPPSansCondensed-Bold" panose="02000000000000000000" pitchFamily="2" charset="77"/>
              </a:rPr>
              <a:t>TAP OP JOUW IDEALE FIETS</a:t>
            </a:r>
            <a:endParaRPr lang="en-US" sz="4000" b="1" dirty="0">
              <a:solidFill>
                <a:schemeClr val="bg1"/>
              </a:solidFill>
              <a:latin typeface="BNPPSansCondensed-Bold" panose="02000000000000000000" pitchFamily="2" charset="7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9385DC-8F9A-3C66-EDC1-33F17ED1CF98}"/>
              </a:ext>
            </a:extLst>
          </p:cNvPr>
          <p:cNvSpPr>
            <a:spLocks noChangeAspect="1"/>
          </p:cNvSpPr>
          <p:nvPr/>
        </p:nvSpPr>
        <p:spPr>
          <a:xfrm>
            <a:off x="9165973" y="2955851"/>
            <a:ext cx="3026027" cy="3026027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E853B09-6358-A555-D5A4-F5E66CC3CD50}"/>
              </a:ext>
            </a:extLst>
          </p:cNvPr>
          <p:cNvSpPr/>
          <p:nvPr/>
        </p:nvSpPr>
        <p:spPr>
          <a:xfrm>
            <a:off x="9444447" y="3234325"/>
            <a:ext cx="2469078" cy="2469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QR CODE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5D20B7E-7D46-AEC4-1FAF-1D69ED651B69}"/>
              </a:ext>
            </a:extLst>
          </p:cNvPr>
          <p:cNvSpPr txBox="1"/>
          <p:nvPr/>
        </p:nvSpPr>
        <p:spPr>
          <a:xfrm>
            <a:off x="256002" y="4425929"/>
            <a:ext cx="863149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</a:pPr>
            <a:r>
              <a:rPr lang="en-NL" sz="2400" dirty="0">
                <a:solidFill>
                  <a:schemeClr val="bg1"/>
                </a:solidFill>
                <a:latin typeface="BNPPSans" panose="02000000000000000000" pitchFamily="2" charset="0"/>
              </a:rPr>
              <a:t>Ontdek het brede </a:t>
            </a:r>
            <a:r>
              <a:rPr lang="en-NL" sz="2400" dirty="0" err="1">
                <a:solidFill>
                  <a:schemeClr val="bg1"/>
                </a:solidFill>
                <a:latin typeface="BNPPSans" panose="02000000000000000000" pitchFamily="2" charset="0"/>
              </a:rPr>
              <a:t>aanbod</a:t>
            </a:r>
            <a:r>
              <a:rPr lang="en-NL" sz="2400" dirty="0">
                <a:solidFill>
                  <a:schemeClr val="bg1"/>
                </a:solidFill>
                <a:latin typeface="BNPPSans" panose="02000000000000000000" pitchFamily="2" charset="0"/>
              </a:rPr>
              <a:t> van </a:t>
            </a:r>
            <a:r>
              <a:rPr lang="en-NL" sz="2400" b="1" dirty="0">
                <a:solidFill>
                  <a:schemeClr val="bg1"/>
                </a:solidFill>
                <a:latin typeface="BNPPSans" panose="02000000000000000000" pitchFamily="2" charset="0"/>
              </a:rPr>
              <a:t>Arval Bike Lease</a:t>
            </a:r>
            <a:r>
              <a:rPr lang="en-NL" sz="2400" dirty="0">
                <a:solidFill>
                  <a:schemeClr val="bg1"/>
                </a:solidFill>
                <a:latin typeface="BNPPSans" panose="02000000000000000000" pitchFamily="2" charset="0"/>
              </a:rPr>
              <a:t>.</a:t>
            </a:r>
          </a:p>
          <a:p>
            <a:pPr>
              <a:lnSpc>
                <a:spcPts val="3200"/>
              </a:lnSpc>
            </a:pPr>
            <a:r>
              <a:rPr lang="en-NL" sz="2400" dirty="0">
                <a:solidFill>
                  <a:schemeClr val="bg1"/>
                </a:solidFill>
                <a:latin typeface="BNPPSans" panose="02000000000000000000" pitchFamily="2" charset="0"/>
              </a:rPr>
              <a:t>Scan de QR-code, </a:t>
            </a:r>
            <a:r>
              <a:rPr lang="en-NL" sz="2400" dirty="0" err="1">
                <a:solidFill>
                  <a:schemeClr val="bg1"/>
                </a:solidFill>
                <a:latin typeface="BNPPSans" panose="02000000000000000000" pitchFamily="2" charset="0"/>
              </a:rPr>
              <a:t>kies</a:t>
            </a:r>
            <a:r>
              <a:rPr lang="en-NL" sz="2400" dirty="0">
                <a:solidFill>
                  <a:schemeClr val="bg1"/>
                </a:solidFill>
                <a:latin typeface="BNPPSans" panose="02000000000000000000" pitchFamily="2" charset="0"/>
              </a:rPr>
              <a:t> jouw </a:t>
            </a:r>
            <a:r>
              <a:rPr lang="en-NL" sz="2400" dirty="0" err="1">
                <a:solidFill>
                  <a:schemeClr val="bg1"/>
                </a:solidFill>
                <a:latin typeface="BNPPSans" panose="02000000000000000000" pitchFamily="2" charset="0"/>
              </a:rPr>
              <a:t>fiets</a:t>
            </a:r>
            <a:r>
              <a:rPr lang="en-NL" sz="2400" dirty="0">
                <a:solidFill>
                  <a:schemeClr val="bg1"/>
                </a:solidFill>
                <a:latin typeface="BNPPSans" panose="02000000000000000000" pitchFamily="2" charset="0"/>
              </a:rPr>
              <a:t> en </a:t>
            </a:r>
            <a:r>
              <a:rPr lang="en-NL" sz="2400" dirty="0" err="1">
                <a:solidFill>
                  <a:schemeClr val="bg1"/>
                </a:solidFill>
                <a:latin typeface="BNPPSans" panose="02000000000000000000" pitchFamily="2" charset="0"/>
              </a:rPr>
              <a:t>bestel</a:t>
            </a:r>
            <a:r>
              <a:rPr lang="en-NL" sz="2400" dirty="0">
                <a:solidFill>
                  <a:schemeClr val="bg1"/>
                </a:solidFill>
                <a:latin typeface="BNPPSans" panose="02000000000000000000" pitchFamily="2" charset="0"/>
              </a:rPr>
              <a:t> </a:t>
            </a:r>
            <a:r>
              <a:rPr lang="en-NL" sz="2400" dirty="0" err="1">
                <a:solidFill>
                  <a:schemeClr val="bg1"/>
                </a:solidFill>
                <a:latin typeface="BNPPSans" panose="02000000000000000000" pitchFamily="2" charset="0"/>
              </a:rPr>
              <a:t>eenvoudig</a:t>
            </a:r>
            <a:r>
              <a:rPr lang="en-NL" sz="2400" dirty="0">
                <a:solidFill>
                  <a:schemeClr val="bg1"/>
                </a:solidFill>
                <a:latin typeface="BNPPSans" panose="02000000000000000000" pitchFamily="2" charset="0"/>
              </a:rPr>
              <a:t> online of via </a:t>
            </a:r>
            <a:r>
              <a:rPr lang="en-NL" sz="2400" dirty="0" err="1">
                <a:solidFill>
                  <a:schemeClr val="bg1"/>
                </a:solidFill>
                <a:latin typeface="BNPPSans" panose="02000000000000000000" pitchFamily="2" charset="0"/>
              </a:rPr>
              <a:t>één</a:t>
            </a:r>
            <a:r>
              <a:rPr lang="en-NL" sz="2400" dirty="0">
                <a:solidFill>
                  <a:schemeClr val="bg1"/>
                </a:solidFill>
                <a:latin typeface="BNPPSans" panose="02000000000000000000" pitchFamily="2" charset="0"/>
              </a:rPr>
              <a:t> van de 1000+ </a:t>
            </a:r>
            <a:r>
              <a:rPr lang="en-NL" sz="2400" dirty="0" err="1">
                <a:solidFill>
                  <a:schemeClr val="bg1"/>
                </a:solidFill>
                <a:latin typeface="BNPPSans" panose="02000000000000000000" pitchFamily="2" charset="0"/>
              </a:rPr>
              <a:t>aangesloten</a:t>
            </a:r>
            <a:r>
              <a:rPr lang="en-NL" sz="2400" dirty="0">
                <a:solidFill>
                  <a:schemeClr val="bg1"/>
                </a:solidFill>
                <a:latin typeface="BNPPSans" panose="02000000000000000000" pitchFamily="2" charset="0"/>
              </a:rPr>
              <a:t> dealers. </a:t>
            </a:r>
            <a:endParaRPr lang="en-US" sz="2400" dirty="0">
              <a:solidFill>
                <a:schemeClr val="bg1"/>
              </a:solidFill>
              <a:latin typeface="BNPP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7371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0A19E2-A05E-B40F-BEF3-96E1549D68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42369E-16CE-D505-37E4-F12C309FCD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2" t="35399" r="-192" b="13199"/>
          <a:stretch>
            <a:fillRect/>
          </a:stretch>
        </p:blipFill>
        <p:spPr>
          <a:xfrm>
            <a:off x="256003" y="229191"/>
            <a:ext cx="11679994" cy="400256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25256A8-74BD-711A-9246-B4985077A5DB}"/>
              </a:ext>
            </a:extLst>
          </p:cNvPr>
          <p:cNvSpPr/>
          <p:nvPr/>
        </p:nvSpPr>
        <p:spPr>
          <a:xfrm>
            <a:off x="0" y="2987750"/>
            <a:ext cx="4271375" cy="984052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62DE4F-7159-C059-8B81-1D7C21FFFF4F}"/>
              </a:ext>
            </a:extLst>
          </p:cNvPr>
          <p:cNvSpPr txBox="1"/>
          <p:nvPr/>
        </p:nvSpPr>
        <p:spPr>
          <a:xfrm>
            <a:off x="-1578280" y="3137037"/>
            <a:ext cx="74905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BNPPSansCondensed-Bold" panose="02000000000000000000" pitchFamily="2" charset="77"/>
              </a:rPr>
              <a:t>S</a:t>
            </a:r>
            <a:r>
              <a:rPr lang="en-NL" sz="4000" b="1" dirty="0">
                <a:solidFill>
                  <a:schemeClr val="bg1"/>
                </a:solidFill>
                <a:latin typeface="BNPPSansCondensed-Bold" panose="02000000000000000000" pitchFamily="2" charset="77"/>
              </a:rPr>
              <a:t>TAP OP JOUW IDEALE FIETS</a:t>
            </a:r>
            <a:endParaRPr lang="en-US" sz="4000" b="1" dirty="0">
              <a:solidFill>
                <a:schemeClr val="bg1"/>
              </a:solidFill>
              <a:latin typeface="BNPPSansCondensed-Bold" panose="02000000000000000000" pitchFamily="2" charset="7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D8209E2-C482-3E28-113A-259EFDA865C5}"/>
              </a:ext>
            </a:extLst>
          </p:cNvPr>
          <p:cNvSpPr>
            <a:spLocks noChangeAspect="1"/>
          </p:cNvSpPr>
          <p:nvPr/>
        </p:nvSpPr>
        <p:spPr>
          <a:xfrm>
            <a:off x="9165973" y="2955851"/>
            <a:ext cx="3026027" cy="3026027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64213EF-30D1-8425-D7FB-512E3BD1E132}"/>
              </a:ext>
            </a:extLst>
          </p:cNvPr>
          <p:cNvSpPr/>
          <p:nvPr/>
        </p:nvSpPr>
        <p:spPr>
          <a:xfrm>
            <a:off x="9444447" y="3234325"/>
            <a:ext cx="2469078" cy="2469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QR CODE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8A20ECB-AE4E-FED7-3FBF-233BAB20A277}"/>
              </a:ext>
            </a:extLst>
          </p:cNvPr>
          <p:cNvSpPr txBox="1"/>
          <p:nvPr/>
        </p:nvSpPr>
        <p:spPr>
          <a:xfrm>
            <a:off x="256002" y="4425929"/>
            <a:ext cx="863149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</a:pPr>
            <a:r>
              <a:rPr lang="en-NL" sz="2400" dirty="0">
                <a:solidFill>
                  <a:schemeClr val="bg1"/>
                </a:solidFill>
                <a:latin typeface="BNPPSans" panose="02000000000000000000" pitchFamily="2" charset="0"/>
              </a:rPr>
              <a:t>Ontdek het brede </a:t>
            </a:r>
            <a:r>
              <a:rPr lang="en-NL" sz="2400" dirty="0" err="1">
                <a:solidFill>
                  <a:schemeClr val="bg1"/>
                </a:solidFill>
                <a:latin typeface="BNPPSans" panose="02000000000000000000" pitchFamily="2" charset="0"/>
              </a:rPr>
              <a:t>aanbod</a:t>
            </a:r>
            <a:r>
              <a:rPr lang="en-NL" sz="2400" dirty="0">
                <a:solidFill>
                  <a:schemeClr val="bg1"/>
                </a:solidFill>
                <a:latin typeface="BNPPSans" panose="02000000000000000000" pitchFamily="2" charset="0"/>
              </a:rPr>
              <a:t> van </a:t>
            </a:r>
            <a:r>
              <a:rPr lang="en-NL" sz="2400" b="1" dirty="0">
                <a:solidFill>
                  <a:schemeClr val="bg1"/>
                </a:solidFill>
                <a:latin typeface="BNPPSans" panose="02000000000000000000" pitchFamily="2" charset="0"/>
              </a:rPr>
              <a:t>Arval Bike Lease</a:t>
            </a:r>
            <a:r>
              <a:rPr lang="en-NL" sz="2400" dirty="0">
                <a:solidFill>
                  <a:schemeClr val="bg1"/>
                </a:solidFill>
                <a:latin typeface="BNPPSans" panose="02000000000000000000" pitchFamily="2" charset="0"/>
              </a:rPr>
              <a:t>.</a:t>
            </a:r>
          </a:p>
          <a:p>
            <a:pPr>
              <a:lnSpc>
                <a:spcPts val="3200"/>
              </a:lnSpc>
            </a:pPr>
            <a:r>
              <a:rPr lang="en-NL" sz="2400" dirty="0">
                <a:solidFill>
                  <a:schemeClr val="bg1"/>
                </a:solidFill>
                <a:latin typeface="BNPPSans" panose="02000000000000000000" pitchFamily="2" charset="0"/>
              </a:rPr>
              <a:t>Scan de QR-code, </a:t>
            </a:r>
            <a:r>
              <a:rPr lang="en-NL" sz="2400" dirty="0" err="1">
                <a:solidFill>
                  <a:schemeClr val="bg1"/>
                </a:solidFill>
                <a:latin typeface="BNPPSans" panose="02000000000000000000" pitchFamily="2" charset="0"/>
              </a:rPr>
              <a:t>kies</a:t>
            </a:r>
            <a:r>
              <a:rPr lang="en-NL" sz="2400" dirty="0">
                <a:solidFill>
                  <a:schemeClr val="bg1"/>
                </a:solidFill>
                <a:latin typeface="BNPPSans" panose="02000000000000000000" pitchFamily="2" charset="0"/>
              </a:rPr>
              <a:t> jouw </a:t>
            </a:r>
            <a:r>
              <a:rPr lang="en-NL" sz="2400" dirty="0" err="1">
                <a:solidFill>
                  <a:schemeClr val="bg1"/>
                </a:solidFill>
                <a:latin typeface="BNPPSans" panose="02000000000000000000" pitchFamily="2" charset="0"/>
              </a:rPr>
              <a:t>fiets</a:t>
            </a:r>
            <a:r>
              <a:rPr lang="en-NL" sz="2400" dirty="0">
                <a:solidFill>
                  <a:schemeClr val="bg1"/>
                </a:solidFill>
                <a:latin typeface="BNPPSans" panose="02000000000000000000" pitchFamily="2" charset="0"/>
              </a:rPr>
              <a:t> en </a:t>
            </a:r>
            <a:r>
              <a:rPr lang="en-NL" sz="2400" dirty="0" err="1">
                <a:solidFill>
                  <a:schemeClr val="bg1"/>
                </a:solidFill>
                <a:latin typeface="BNPPSans" panose="02000000000000000000" pitchFamily="2" charset="0"/>
              </a:rPr>
              <a:t>bestel</a:t>
            </a:r>
            <a:r>
              <a:rPr lang="en-NL" sz="2400" dirty="0">
                <a:solidFill>
                  <a:schemeClr val="bg1"/>
                </a:solidFill>
                <a:latin typeface="BNPPSans" panose="02000000000000000000" pitchFamily="2" charset="0"/>
              </a:rPr>
              <a:t> </a:t>
            </a:r>
            <a:r>
              <a:rPr lang="en-NL" sz="2400" dirty="0" err="1">
                <a:solidFill>
                  <a:schemeClr val="bg1"/>
                </a:solidFill>
                <a:latin typeface="BNPPSans" panose="02000000000000000000" pitchFamily="2" charset="0"/>
              </a:rPr>
              <a:t>eenvoudig</a:t>
            </a:r>
            <a:r>
              <a:rPr lang="en-NL" sz="2400" dirty="0">
                <a:solidFill>
                  <a:schemeClr val="bg1"/>
                </a:solidFill>
                <a:latin typeface="BNPPSans" panose="02000000000000000000" pitchFamily="2" charset="0"/>
              </a:rPr>
              <a:t> online of via </a:t>
            </a:r>
            <a:r>
              <a:rPr lang="en-NL" sz="2400" dirty="0" err="1">
                <a:solidFill>
                  <a:schemeClr val="bg1"/>
                </a:solidFill>
                <a:latin typeface="BNPPSans" panose="02000000000000000000" pitchFamily="2" charset="0"/>
              </a:rPr>
              <a:t>één</a:t>
            </a:r>
            <a:r>
              <a:rPr lang="en-NL" sz="2400" dirty="0">
                <a:solidFill>
                  <a:schemeClr val="bg1"/>
                </a:solidFill>
                <a:latin typeface="BNPPSans" panose="02000000000000000000" pitchFamily="2" charset="0"/>
              </a:rPr>
              <a:t> van de 1000+ </a:t>
            </a:r>
            <a:r>
              <a:rPr lang="en-NL" sz="2400" dirty="0" err="1">
                <a:solidFill>
                  <a:schemeClr val="bg1"/>
                </a:solidFill>
                <a:latin typeface="BNPPSans" panose="02000000000000000000" pitchFamily="2" charset="0"/>
              </a:rPr>
              <a:t>aangesloten</a:t>
            </a:r>
            <a:r>
              <a:rPr lang="en-NL" sz="2400" dirty="0">
                <a:solidFill>
                  <a:schemeClr val="bg1"/>
                </a:solidFill>
                <a:latin typeface="BNPPSans" panose="02000000000000000000" pitchFamily="2" charset="0"/>
              </a:rPr>
              <a:t> dealers. </a:t>
            </a:r>
            <a:endParaRPr lang="en-US" sz="2400" dirty="0">
              <a:solidFill>
                <a:schemeClr val="bg1"/>
              </a:solidFill>
              <a:latin typeface="BNPP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1085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4827ecd-5a1e-4831-8d6c-3c34184ca5f8" xsi:nil="true"/>
    <lcf76f155ced4ddcb4097134ff3c332f xmlns="3800375a-9a4c-4096-89b1-47d2fe6814b3">
      <Terms xmlns="http://schemas.microsoft.com/office/infopath/2007/PartnerControls"/>
    </lcf76f155ced4ddcb4097134ff3c332f>
    <CategoryDescription xmlns="3800375a-9a4c-4096-89b1-47d2fe6814b3" xsi:nil="true"/>
    <_Flow_SignoffStatus xmlns="3800375a-9a4c-4096-89b1-47d2fe6814b3" xsi:nil="true"/>
    <Tag xmlns="3800375a-9a4c-4096-89b1-47d2fe6814b3" xsi:nil="true"/>
    <_ApprovalAssignedTo xmlns="3800375a-9a4c-4096-89b1-47d2fe6814b3">
      <UserInfo>
        <DisplayName/>
        <AccountId xsi:nil="true"/>
        <AccountType/>
      </UserInfo>
    </_ApprovalAssignedTo>
    <_ApprovalStatus xmlns="3800375a-9a4c-4096-89b1-47d2fe6814b3">0</_ApprovalStatus>
    <_ApprovalRespondedBy xmlns="3800375a-9a4c-4096-89b1-47d2fe6814b3">
      <UserInfo>
        <DisplayName/>
        <AccountId xsi:nil="true"/>
        <AccountType/>
      </UserInfo>
    </_ApprovalRespondedBy>
    <_ApprovalSentBy xmlns="3800375a-9a4c-4096-89b1-47d2fe6814b3">
      <UserInfo>
        <DisplayName/>
        <AccountId xsi:nil="true"/>
        <AccountType/>
      </UserInfo>
    </_ApprovalSentBy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43600C38A21B24D93F330BBDC7EE13B" ma:contentTypeVersion="28" ma:contentTypeDescription="Create a new document." ma:contentTypeScope="" ma:versionID="26f433f221f350314b7bbe6c3dacbdf2">
  <xsd:schema xmlns:xsd="http://www.w3.org/2001/XMLSchema" xmlns:xs="http://www.w3.org/2001/XMLSchema" xmlns:p="http://schemas.microsoft.com/office/2006/metadata/properties" xmlns:ns2="3800375a-9a4c-4096-89b1-47d2fe6814b3" xmlns:ns3="b4827ecd-5a1e-4831-8d6c-3c34184ca5f8" targetNamespace="http://schemas.microsoft.com/office/2006/metadata/properties" ma:root="true" ma:fieldsID="17317bb8cb3d5fca943072fb1555161b" ns2:_="" ns3:_="">
    <xsd:import namespace="3800375a-9a4c-4096-89b1-47d2fe6814b3"/>
    <xsd:import namespace="b4827ecd-5a1e-4831-8d6c-3c34184ca5f8"/>
    <xsd:element name="properties">
      <xsd:complexType>
        <xsd:sequence>
          <xsd:element name="documentManagement">
            <xsd:complexType>
              <xsd:all>
                <xsd:element ref="ns2:Tag" minOccurs="0"/>
                <xsd:element ref="ns2:CategoryDescription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ServiceBillingMetadata" minOccurs="0"/>
                <xsd:element ref="ns2:_Flow_SignoffStatus" minOccurs="0"/>
                <xsd:element ref="ns2:_ApprovalAssignedTo" minOccurs="0"/>
                <xsd:element ref="ns2:_ApprovalRespondedBy" minOccurs="0"/>
                <xsd:element ref="ns2:_ApprovalSentBy" minOccurs="0"/>
                <xsd:element ref="ns2:_Approval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00375a-9a4c-4096-89b1-47d2fe6814b3" elementFormDefault="qualified">
    <xsd:import namespace="http://schemas.microsoft.com/office/2006/documentManagement/types"/>
    <xsd:import namespace="http://schemas.microsoft.com/office/infopath/2007/PartnerControls"/>
    <xsd:element name="Tag" ma:index="8" nillable="true" ma:displayName="Tag" ma:internalName="Tag" ma:readOnly="false">
      <xsd:simpleType>
        <xsd:restriction base="dms:Text">
          <xsd:maxLength value="255"/>
        </xsd:restriction>
      </xsd:simpleType>
    </xsd:element>
    <xsd:element name="CategoryDescription" ma:index="9" nillable="true" ma:displayName="Description" ma:internalName="Description0" ma:readOnly="false">
      <xsd:simpleType>
        <xsd:restriction base="dms:Text"/>
      </xsd:simple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6e7c967a-c606-4e87-8e98-6b167b774ca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description="" ma:internalName="MediaServiceLocation" ma:readOnly="true">
      <xsd:simpleType>
        <xsd:restriction base="dms:Text"/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  <xsd:element name="_Flow_SignoffStatus" ma:index="23" nillable="true" ma:displayName="Sign-off status" ma:internalName="_x0024_Resources_x003a_core_x002c_Signoff_Status">
      <xsd:simpleType>
        <xsd:restriction base="dms:Text"/>
      </xsd:simpleType>
    </xsd:element>
    <xsd:element name="_ApprovalAssignedTo" ma:index="24" nillable="true" ma:displayName="Approvers" ma:list="UserInfo" ma:internalName="_ApprovalAssignedTo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ApprovalRespondedBy" ma:index="25" nillable="true" ma:displayName="Responses" ma:list="UserInfo" ma:internalName="_ApprovalRespondedBy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ApprovalSentBy" ma:index="26" nillable="true" ma:displayName="Approval Creator" ma:list="UserInfo" ma:internalName="_ApprovalSentBy" ma:readOnly="tru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ApprovalStatus" ma:index="27" nillable="true" ma:displayName="Approval status" ma:internalName="_ApprovalStatu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827ecd-5a1e-4831-8d6c-3c34184ca5f8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d02ec7af-fb39-407f-bb4a-e4193425cd6c}" ma:internalName="TaxCatchAll" ma:showField="CatchAllData" ma:web="b4827ecd-5a1e-4831-8d6c-3c34184ca5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F396D9A-59D1-47A4-B03B-F4C4E3A3D383}">
  <ds:schemaRefs>
    <ds:schemaRef ds:uri="b4827ecd-5a1e-4831-8d6c-3c34184ca5f8"/>
    <ds:schemaRef ds:uri="http://schemas.microsoft.com/office/2006/documentManagement/types"/>
    <ds:schemaRef ds:uri="3800375a-9a4c-4096-89b1-47d2fe6814b3"/>
    <ds:schemaRef ds:uri="http://www.w3.org/XML/1998/namespace"/>
    <ds:schemaRef ds:uri="http://purl.org/dc/elements/1.1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E3AF1BD-4E5B-4EBC-AD98-84E21FBC7CF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8910877-2178-451B-BDBA-DF0934308930}"/>
</file>

<file path=docProps/app.xml><?xml version="1.0" encoding="utf-8"?>
<Properties xmlns="http://schemas.openxmlformats.org/officeDocument/2006/extended-properties" xmlns:vt="http://schemas.openxmlformats.org/officeDocument/2006/docPropsVTypes">
  <TotalTime>1294</TotalTime>
  <Words>202</Words>
  <Application>Microsoft Office PowerPoint</Application>
  <PresentationFormat>Widescreen</PresentationFormat>
  <Paragraphs>17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4" baseType="lpstr">
      <vt:lpstr>Aptos</vt:lpstr>
      <vt:lpstr>Aptos Display</vt:lpstr>
      <vt:lpstr>Arial</vt:lpstr>
      <vt:lpstr>BNPPSans</vt:lpstr>
      <vt:lpstr>BNPPSansCondensed</vt:lpstr>
      <vt:lpstr>BNPPSansCondensed-Bold</vt:lpstr>
      <vt:lpstr>BNPPSansCondensed-ExtraBold</vt:lpstr>
      <vt:lpstr>BNPPSans-Light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SLOOT Vanity</dc:creator>
  <cp:lastModifiedBy>Ilse LOODEMA</cp:lastModifiedBy>
  <cp:revision>1</cp:revision>
  <dcterms:created xsi:type="dcterms:W3CDTF">2025-12-23T13:02:07Z</dcterms:created>
  <dcterms:modified xsi:type="dcterms:W3CDTF">2026-05-05T08:21:35Z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ffbc0b8-e97b-47d1-beac-cb0955d66f3b_Enabled">
    <vt:lpwstr>true</vt:lpwstr>
  </property>
  <property fmtid="{D5CDD505-2E9C-101B-9397-08002B2CF9AE}" pid="3" name="MSIP_Label_8ffbc0b8-e97b-47d1-beac-cb0955d66f3b_SetDate">
    <vt:lpwstr>2025-12-23T13:27:51Z</vt:lpwstr>
  </property>
  <property fmtid="{D5CDD505-2E9C-101B-9397-08002B2CF9AE}" pid="4" name="MSIP_Label_8ffbc0b8-e97b-47d1-beac-cb0955d66f3b_Method">
    <vt:lpwstr>Privileged</vt:lpwstr>
  </property>
  <property fmtid="{D5CDD505-2E9C-101B-9397-08002B2CF9AE}" pid="5" name="MSIP_Label_8ffbc0b8-e97b-47d1-beac-cb0955d66f3b_Name">
    <vt:lpwstr>8ffbc0b8-e97b-47d1-beac-cb0955d66f3b</vt:lpwstr>
  </property>
  <property fmtid="{D5CDD505-2E9C-101B-9397-08002B2CF9AE}" pid="6" name="MSIP_Label_8ffbc0b8-e97b-47d1-beac-cb0955d66f3b_SiteId">
    <vt:lpwstr>614f9c25-bffa-42c7-86d8-964101f55fa2</vt:lpwstr>
  </property>
  <property fmtid="{D5CDD505-2E9C-101B-9397-08002B2CF9AE}" pid="7" name="MSIP_Label_8ffbc0b8-e97b-47d1-beac-cb0955d66f3b_ActionId">
    <vt:lpwstr>e929b9ff-d321-4b33-8b49-1a042c966a89</vt:lpwstr>
  </property>
  <property fmtid="{D5CDD505-2E9C-101B-9397-08002B2CF9AE}" pid="8" name="MSIP_Label_8ffbc0b8-e97b-47d1-beac-cb0955d66f3b_ContentBits">
    <vt:lpwstr>2</vt:lpwstr>
  </property>
  <property fmtid="{D5CDD505-2E9C-101B-9397-08002B2CF9AE}" pid="9" name="MSIP_Label_8ffbc0b8-e97b-47d1-beac-cb0955d66f3b_Tag">
    <vt:lpwstr>50, 0, 1, 1</vt:lpwstr>
  </property>
  <property fmtid="{D5CDD505-2E9C-101B-9397-08002B2CF9AE}" pid="10" name="ClassificationContentMarkingFooterLocations">
    <vt:lpwstr>Office Theme:8</vt:lpwstr>
  </property>
  <property fmtid="{D5CDD505-2E9C-101B-9397-08002B2CF9AE}" pid="11" name="ClassificationContentMarkingFooterText">
    <vt:lpwstr>Classification : Internal</vt:lpwstr>
  </property>
  <property fmtid="{D5CDD505-2E9C-101B-9397-08002B2CF9AE}" pid="12" name="ContentTypeId">
    <vt:lpwstr>0x010100243600C38A21B24D93F330BBDC7EE13B</vt:lpwstr>
  </property>
  <property fmtid="{D5CDD505-2E9C-101B-9397-08002B2CF9AE}" pid="13" name="MediaServiceImageTags">
    <vt:lpwstr/>
  </property>
</Properties>
</file>