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B64FEA-E7C3-B44E-A2EE-4E93E498DFBC}" v="11" dt="2025-10-28T14:47:41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D8992-ECF3-4946-9C8D-BBA1EDE22C97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43644-EAF2-E943-A126-D211E2762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8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43644-EAF2-E943-A126-D211E27625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8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2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6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9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2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B9363-E06B-3040-8933-834AA3C08DDD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B57469-A167-B148-B6F2-4101CD9914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09214-B0DE-977B-091A-A6625A4113B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24500" y="9690100"/>
            <a:ext cx="12954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Classification : Internal</a:t>
            </a:r>
          </a:p>
        </p:txBody>
      </p:sp>
    </p:spTree>
    <p:extLst>
      <p:ext uri="{BB962C8B-B14F-4D97-AF65-F5344CB8AC3E}">
        <p14:creationId xmlns:p14="http://schemas.microsoft.com/office/powerpoint/2010/main" val="23433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EEFC67-A5B0-C15F-5F71-6E1D09B3AA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691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C1C28A-44D0-764E-4235-5CE2DF520B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588136"/>
            <a:ext cx="6858000" cy="317863"/>
          </a:xfrm>
          <a:prstGeom prst="rect">
            <a:avLst/>
          </a:prstGeom>
          <a:solidFill>
            <a:srgbClr val="196B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76DDC-D46F-3B34-977E-C5093707AD8D}"/>
              </a:ext>
            </a:extLst>
          </p:cNvPr>
          <p:cNvSpPr txBox="1"/>
          <p:nvPr/>
        </p:nvSpPr>
        <p:spPr>
          <a:xfrm>
            <a:off x="121921" y="8255726"/>
            <a:ext cx="2612571" cy="57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>
                <a:latin typeface="BNPP Sans Light" panose="02000503020000020004" pitchFamily="2" charset="77"/>
              </a:rPr>
              <a:t>De auto(‘s) </a:t>
            </a:r>
            <a:r>
              <a:rPr lang="en-US" sz="1100" err="1">
                <a:latin typeface="BNPP Sans Light" panose="02000503020000020004" pitchFamily="2" charset="77"/>
              </a:rPr>
              <a:t>staan</a:t>
            </a:r>
            <a:r>
              <a:rPr lang="en-US" sz="1100">
                <a:latin typeface="BNPP Sans Light" panose="02000503020000020004" pitchFamily="2" charset="77"/>
              </a:rPr>
              <a:t> </a:t>
            </a:r>
            <a:r>
              <a:rPr lang="en-US" sz="1100" err="1">
                <a:latin typeface="BNPP Sans Light" panose="02000503020000020004" pitchFamily="2" charset="77"/>
              </a:rPr>
              <a:t>bij</a:t>
            </a:r>
            <a:r>
              <a:rPr lang="en-US" sz="1100">
                <a:latin typeface="BNPP Sans Light" panose="02000503020000020004" pitchFamily="2" charset="77"/>
              </a:rPr>
              <a:t>: [INVULLEN]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err="1">
                <a:latin typeface="BNPP Sans Light" panose="02000503020000020004" pitchFamily="2" charset="77"/>
              </a:rPr>
              <a:t>Beschikbaar</a:t>
            </a:r>
            <a:r>
              <a:rPr lang="en-US" sz="1100">
                <a:latin typeface="BNPP Sans Light" panose="02000503020000020004" pitchFamily="2" charset="77"/>
              </a:rPr>
              <a:t> </a:t>
            </a:r>
            <a:r>
              <a:rPr lang="en-US" sz="1100" err="1">
                <a:latin typeface="BNPP Sans Light" panose="02000503020000020004" pitchFamily="2" charset="77"/>
              </a:rPr>
              <a:t>vanaf</a:t>
            </a:r>
            <a:r>
              <a:rPr lang="en-US" sz="1100">
                <a:latin typeface="BNPP Sans Light" panose="02000503020000020004" pitchFamily="2" charset="77"/>
              </a:rPr>
              <a:t>: [INVULLEN]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9224B1-54C0-5B25-D3DF-A31FDA8974A8}"/>
              </a:ext>
            </a:extLst>
          </p:cNvPr>
          <p:cNvSpPr txBox="1"/>
          <p:nvPr/>
        </p:nvSpPr>
        <p:spPr>
          <a:xfrm>
            <a:off x="3289661" y="8923425"/>
            <a:ext cx="3294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err="1">
                <a:latin typeface="BNPP Sans" panose="02000000000000000000" pitchFamily="2" charset="0"/>
              </a:rPr>
              <a:t>Vragen</a:t>
            </a:r>
            <a:r>
              <a:rPr lang="en-US" sz="1100">
                <a:latin typeface="BNPP Sans" panose="02000000000000000000" pitchFamily="2" charset="0"/>
              </a:rPr>
              <a:t>? Neem contact op met:</a:t>
            </a:r>
          </a:p>
          <a:p>
            <a:r>
              <a:rPr lang="en-US" sz="1100">
                <a:latin typeface="BNPP Sans" panose="02000000000000000000" pitchFamily="2" charset="0"/>
              </a:rPr>
              <a:t>[</a:t>
            </a:r>
            <a:r>
              <a:rPr lang="en-US" sz="1100" err="1">
                <a:latin typeface="BNPP Sans" panose="02000000000000000000" pitchFamily="2" charset="0"/>
              </a:rPr>
              <a:t>contactpersoon</a:t>
            </a:r>
            <a:r>
              <a:rPr lang="en-US" sz="1100">
                <a:latin typeface="BNPP Sans" panose="02000000000000000000" pitchFamily="2" charset="0"/>
              </a:rPr>
              <a:t>] – [e-</a:t>
            </a:r>
            <a:r>
              <a:rPr lang="en-US" sz="1100" err="1">
                <a:latin typeface="BNPP Sans" panose="02000000000000000000" pitchFamily="2" charset="0"/>
              </a:rPr>
              <a:t>mailadres</a:t>
            </a:r>
            <a:r>
              <a:rPr lang="en-US" sz="1100">
                <a:latin typeface="BNPP Sans" panose="02000000000000000000" pitchFamily="2" charset="0"/>
              </a:rPr>
              <a:t>/</a:t>
            </a:r>
            <a:r>
              <a:rPr lang="en-US" sz="1100" err="1">
                <a:latin typeface="BNPP Sans" panose="02000000000000000000" pitchFamily="2" charset="0"/>
              </a:rPr>
              <a:t>telefoon</a:t>
            </a:r>
            <a:r>
              <a:rPr lang="en-US" sz="1100">
                <a:latin typeface="BNPP Sans" panose="02000000000000000000" pitchFamily="2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D7E10-33A2-6D27-9020-D3D3F0F6B4F9}"/>
              </a:ext>
            </a:extLst>
          </p:cNvPr>
          <p:cNvSpPr txBox="1"/>
          <p:nvPr/>
        </p:nvSpPr>
        <p:spPr>
          <a:xfrm>
            <a:off x="121921" y="9013937"/>
            <a:ext cx="149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BNPP Sans Light" panose="02000503020000020004" pitchFamily="2" charset="77"/>
              </a:rPr>
              <a:t>[UW LOGO]</a:t>
            </a:r>
          </a:p>
        </p:txBody>
      </p:sp>
    </p:spTree>
    <p:extLst>
      <p:ext uri="{BB962C8B-B14F-4D97-AF65-F5344CB8AC3E}">
        <p14:creationId xmlns:p14="http://schemas.microsoft.com/office/powerpoint/2010/main" val="224262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827ecd-5a1e-4831-8d6c-3c34184ca5f8" xsi:nil="true"/>
    <lcf76f155ced4ddcb4097134ff3c332f xmlns="3800375a-9a4c-4096-89b1-47d2fe6814b3">
      <Terms xmlns="http://schemas.microsoft.com/office/infopath/2007/PartnerControls"/>
    </lcf76f155ced4ddcb4097134ff3c332f>
    <CategoryDescription xmlns="3800375a-9a4c-4096-89b1-47d2fe6814b3" xsi:nil="true"/>
    <_Flow_SignoffStatus xmlns="3800375a-9a4c-4096-89b1-47d2fe6814b3" xsi:nil="true"/>
    <Tag xmlns="3800375a-9a4c-4096-89b1-47d2fe6814b3" xsi:nil="true"/>
    <_ApprovalAssignedTo xmlns="3800375a-9a4c-4096-89b1-47d2fe6814b3">
      <UserInfo>
        <DisplayName/>
        <AccountId xsi:nil="true"/>
        <AccountType/>
      </UserInfo>
    </_ApprovalAssignedTo>
    <_ApprovalStatus xmlns="3800375a-9a4c-4096-89b1-47d2fe6814b3">0</_ApprovalStatus>
    <_ApprovalRespondedBy xmlns="3800375a-9a4c-4096-89b1-47d2fe6814b3">
      <UserInfo>
        <DisplayName/>
        <AccountId xsi:nil="true"/>
        <AccountType/>
      </UserInfo>
    </_ApprovalRespondedBy>
    <_ApprovalSentBy xmlns="3800375a-9a4c-4096-89b1-47d2fe6814b3">
      <UserInfo>
        <DisplayName/>
        <AccountId xsi:nil="true"/>
        <AccountType/>
      </UserInfo>
    </_ApprovalSent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600C38A21B24D93F330BBDC7EE13B" ma:contentTypeVersion="28" ma:contentTypeDescription="Create a new document." ma:contentTypeScope="" ma:versionID="889d7834d40be2354811f56d630e3903">
  <xsd:schema xmlns:xsd="http://www.w3.org/2001/XMLSchema" xmlns:xs="http://www.w3.org/2001/XMLSchema" xmlns:p="http://schemas.microsoft.com/office/2006/metadata/properties" xmlns:ns2="3800375a-9a4c-4096-89b1-47d2fe6814b3" xmlns:ns3="b4827ecd-5a1e-4831-8d6c-3c34184ca5f8" targetNamespace="http://schemas.microsoft.com/office/2006/metadata/properties" ma:root="true" ma:fieldsID="af643e9e9fe77ec54a26cb0dc2cbe470" ns2:_="" ns3:_="">
    <xsd:import namespace="3800375a-9a4c-4096-89b1-47d2fe6814b3"/>
    <xsd:import namespace="b4827ecd-5a1e-4831-8d6c-3c34184ca5f8"/>
    <xsd:element name="properties">
      <xsd:complexType>
        <xsd:sequence>
          <xsd:element name="documentManagement">
            <xsd:complexType>
              <xsd:all>
                <xsd:element ref="ns2:Tag" minOccurs="0"/>
                <xsd:element ref="ns2:CategoryDescrip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  <xsd:element ref="ns2:_Flow_SignoffStatus" minOccurs="0"/>
                <xsd:element ref="ns2:_ApprovalAssignedTo" minOccurs="0"/>
                <xsd:element ref="ns2:_ApprovalRespondedBy" minOccurs="0"/>
                <xsd:element ref="ns2:_ApprovalSentBy" minOccurs="0"/>
                <xsd:element ref="ns2:_Approval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00375a-9a4c-4096-89b1-47d2fe6814b3" elementFormDefault="qualified">
    <xsd:import namespace="http://schemas.microsoft.com/office/2006/documentManagement/types"/>
    <xsd:import namespace="http://schemas.microsoft.com/office/infopath/2007/PartnerControls"/>
    <xsd:element name="Tag" ma:index="8" nillable="true" ma:displayName="Tag" ma:internalName="Tag" ma:readOnly="false">
      <xsd:simpleType>
        <xsd:restriction base="dms:Text">
          <xsd:maxLength value="255"/>
        </xsd:restriction>
      </xsd:simpleType>
    </xsd:element>
    <xsd:element name="CategoryDescription" ma:index="9" nillable="true" ma:displayName="Description" ma:internalName="Description0" ma:readOnly="false">
      <xsd:simpleType>
        <xsd:restriction base="dms:Text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e7c967a-c606-4e87-8e98-6b167b774c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_Flow_SignoffStatus" ma:index="23" nillable="true" ma:displayName="Sign-off status" ma:internalName="_x0024_Resources_x003a_core_x002c_Signoff_Status">
      <xsd:simpleType>
        <xsd:restriction base="dms:Text"/>
      </xsd:simpleType>
    </xsd:element>
    <xsd:element name="_ApprovalAssignedTo" ma:index="24" nillable="true" ma:displayName="Approvers" ma:list="UserInfo" ma:internalName="_ApprovalAssignedTo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RespondedBy" ma:index="25" nillable="true" ma:displayName="Responses" ma:list="UserInfo" ma:internalName="_ApprovalRespondedBy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entBy" ma:index="26" nillable="true" ma:displayName="Approval Creator" ma:list="UserInfo" ma:internalName="_ApprovalSent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ApprovalStatus" ma:index="27" nillable="true" ma:displayName="Approval status" ma:internalName="_Approval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27ecd-5a1e-4831-8d6c-3c34184ca5f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02ec7af-fb39-407f-bb4a-e4193425cd6c}" ma:internalName="TaxCatchAll" ma:showField="CatchAllData" ma:web="b4827ecd-5a1e-4831-8d6c-3c34184ca5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8B27C-46C3-4C39-916E-9D35F7792C8D}">
  <ds:schemaRefs>
    <ds:schemaRef ds:uri="3800375a-9a4c-4096-89b1-47d2fe6814b3"/>
    <ds:schemaRef ds:uri="b4827ecd-5a1e-4831-8d6c-3c34184ca5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9205D5-63E0-4373-A389-0FD13441B770}">
  <ds:schemaRefs>
    <ds:schemaRef ds:uri="3800375a-9a4c-4096-89b1-47d2fe6814b3"/>
    <ds:schemaRef ds:uri="b4827ecd-5a1e-4831-8d6c-3c34184ca5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E50347-D003-4471-B1B1-C09182D2E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SLOOT Vanity</dc:creator>
  <cp:revision>2</cp:revision>
  <dcterms:created xsi:type="dcterms:W3CDTF">2025-10-24T13:14:25Z</dcterms:created>
  <dcterms:modified xsi:type="dcterms:W3CDTF">2025-11-05T14:36:03Z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fbc0b8-e97b-47d1-beac-cb0955d66f3b_Enabled">
    <vt:lpwstr>true</vt:lpwstr>
  </property>
  <property fmtid="{D5CDD505-2E9C-101B-9397-08002B2CF9AE}" pid="3" name="MSIP_Label_8ffbc0b8-e97b-47d1-beac-cb0955d66f3b_SetDate">
    <vt:lpwstr>2025-10-24T13:22:34Z</vt:lpwstr>
  </property>
  <property fmtid="{D5CDD505-2E9C-101B-9397-08002B2CF9AE}" pid="4" name="MSIP_Label_8ffbc0b8-e97b-47d1-beac-cb0955d66f3b_Method">
    <vt:lpwstr>Privileged</vt:lpwstr>
  </property>
  <property fmtid="{D5CDD505-2E9C-101B-9397-08002B2CF9AE}" pid="5" name="MSIP_Label_8ffbc0b8-e97b-47d1-beac-cb0955d66f3b_Name">
    <vt:lpwstr>8ffbc0b8-e97b-47d1-beac-cb0955d66f3b</vt:lpwstr>
  </property>
  <property fmtid="{D5CDD505-2E9C-101B-9397-08002B2CF9AE}" pid="6" name="MSIP_Label_8ffbc0b8-e97b-47d1-beac-cb0955d66f3b_SiteId">
    <vt:lpwstr>614f9c25-bffa-42c7-86d8-964101f55fa2</vt:lpwstr>
  </property>
  <property fmtid="{D5CDD505-2E9C-101B-9397-08002B2CF9AE}" pid="7" name="MSIP_Label_8ffbc0b8-e97b-47d1-beac-cb0955d66f3b_ActionId">
    <vt:lpwstr>e3e13082-f083-481f-981f-94843850bab8</vt:lpwstr>
  </property>
  <property fmtid="{D5CDD505-2E9C-101B-9397-08002B2CF9AE}" pid="8" name="MSIP_Label_8ffbc0b8-e97b-47d1-beac-cb0955d66f3b_ContentBits">
    <vt:lpwstr>2</vt:lpwstr>
  </property>
  <property fmtid="{D5CDD505-2E9C-101B-9397-08002B2CF9AE}" pid="9" name="MSIP_Label_8ffbc0b8-e97b-47d1-beac-cb0955d66f3b_Tag">
    <vt:lpwstr>50, 0, 1, 1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Classification : Internal</vt:lpwstr>
  </property>
  <property fmtid="{D5CDD505-2E9C-101B-9397-08002B2CF9AE}" pid="12" name="ContentTypeId">
    <vt:lpwstr>0x010100243600C38A21B24D93F330BBDC7EE13B</vt:lpwstr>
  </property>
  <property fmtid="{D5CDD505-2E9C-101B-9397-08002B2CF9AE}" pid="13" name="MediaServiceImageTags">
    <vt:lpwstr/>
  </property>
</Properties>
</file>