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63" r:id="rId2"/>
    <p:sldId id="264" r:id="rId3"/>
  </p:sldIdLst>
  <p:sldSz cx="7556500" cy="10693400"/>
  <p:notesSz cx="7556500" cy="106934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ogier Schoenmaker" initials="RS" lastIdx="8" clrIdx="0">
    <p:extLst>
      <p:ext uri="{19B8F6BF-5375-455C-9EA6-DF929625EA0E}">
        <p15:presenceInfo xmlns:p15="http://schemas.microsoft.com/office/powerpoint/2012/main" userId="S-1-5-21-527237240-1343024091-839522115-5189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8C59"/>
    <a:srgbClr val="2CAD6E"/>
    <a:srgbClr val="00594E"/>
    <a:srgbClr val="C5D97A"/>
    <a:srgbClr val="DBDD3B"/>
    <a:srgbClr val="00AC35"/>
    <a:srgbClr val="035A56"/>
    <a:srgbClr val="4FBAB5"/>
    <a:srgbClr val="ED6B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867" autoAdjust="0"/>
    <p:restoredTop sz="94660"/>
  </p:normalViewPr>
  <p:slideViewPr>
    <p:cSldViewPr>
      <p:cViewPr varScale="1">
        <p:scale>
          <a:sx n="70" d="100"/>
          <a:sy n="70" d="100"/>
        </p:scale>
        <p:origin x="3408" y="7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commentAuthors" Target="commentAuthors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5013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279900" y="0"/>
            <a:ext cx="3275013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D4E532-141B-4C62-AA5D-6F3254FC4808}" type="datetimeFigureOut">
              <a:rPr lang="nl-NL" smtClean="0"/>
              <a:t>26-01-2024</a:t>
            </a:fld>
            <a:endParaRPr lang="nl-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03488" y="1336675"/>
            <a:ext cx="2549525" cy="3608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55650" y="5146675"/>
            <a:ext cx="6045200" cy="42100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10156825"/>
            <a:ext cx="3275013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279900" y="10156825"/>
            <a:ext cx="3275013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5306FB-1FBE-42DC-9FDB-9A46C2E894D9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94562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7213" y="3314954"/>
            <a:ext cx="6428422" cy="22456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4427" y="5988304"/>
            <a:ext cx="5293995" cy="2673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1/26/2024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5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1/26/2024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5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78142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894867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1/26/2024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5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1/26/2024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1/26/2024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24100" y="5822112"/>
            <a:ext cx="5514649" cy="711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5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8142" y="2459482"/>
            <a:ext cx="6806565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71369" y="9944862"/>
            <a:ext cx="2420112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814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1/26/2024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4525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435C282-3C05-4E3A-997D-7CDD67680C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40"/>
            <a:ext cx="7556500" cy="1068811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9C03D21-A47B-4221-B782-A895F9BA753C}"/>
              </a:ext>
            </a:extLst>
          </p:cNvPr>
          <p:cNvSpPr/>
          <p:nvPr/>
        </p:nvSpPr>
        <p:spPr>
          <a:xfrm>
            <a:off x="349250" y="469900"/>
            <a:ext cx="1447800" cy="685800"/>
          </a:xfrm>
          <a:prstGeom prst="rect">
            <a:avLst/>
          </a:prstGeom>
          <a:solidFill>
            <a:schemeClr val="bg1"/>
          </a:solidFill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rgbClr val="C00000"/>
                </a:solidFill>
                <a:latin typeface="BNPP Sans" panose="02000000000000000000" pitchFamily="50" charset="0"/>
              </a:rPr>
              <a:t>Logo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173902A-3CD5-46CA-B82B-CA7588DB93DE}"/>
              </a:ext>
            </a:extLst>
          </p:cNvPr>
          <p:cNvSpPr/>
          <p:nvPr/>
        </p:nvSpPr>
        <p:spPr>
          <a:xfrm>
            <a:off x="654050" y="9994900"/>
            <a:ext cx="1371600" cy="60960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rgbClr val="C00000"/>
                </a:solidFill>
                <a:latin typeface="BNPP Sans" panose="02000000000000000000" pitchFamily="50" charset="0"/>
              </a:rPr>
              <a:t>Logo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3ED3C75-F7A2-4D03-AB9F-AC0D2E4BB894}"/>
              </a:ext>
            </a:extLst>
          </p:cNvPr>
          <p:cNvSpPr/>
          <p:nvPr/>
        </p:nvSpPr>
        <p:spPr>
          <a:xfrm>
            <a:off x="2330450" y="9994900"/>
            <a:ext cx="512127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1600" dirty="0" err="1">
                <a:solidFill>
                  <a:srgbClr val="000000"/>
                </a:solidFill>
                <a:latin typeface="BNPP Sans Condensed Light" panose="02000000000000000000" pitchFamily="50" charset="0"/>
              </a:rPr>
              <a:t>Would</a:t>
            </a:r>
            <a:r>
              <a:rPr lang="nl-NL" sz="1600" dirty="0">
                <a:solidFill>
                  <a:srgbClr val="000000"/>
                </a:solidFill>
                <a:latin typeface="BNPP Sans Condensed Light" panose="02000000000000000000" pitchFamily="50" charset="0"/>
              </a:rPr>
              <a:t> </a:t>
            </a:r>
            <a:r>
              <a:rPr lang="nl-NL" sz="1600" dirty="0" err="1">
                <a:solidFill>
                  <a:srgbClr val="000000"/>
                </a:solidFill>
                <a:latin typeface="BNPP Sans Condensed Light" panose="02000000000000000000" pitchFamily="50" charset="0"/>
              </a:rPr>
              <a:t>you</a:t>
            </a:r>
            <a:r>
              <a:rPr lang="nl-NL" sz="1600" dirty="0">
                <a:solidFill>
                  <a:srgbClr val="000000"/>
                </a:solidFill>
                <a:latin typeface="BNPP Sans Condensed Light" panose="02000000000000000000" pitchFamily="50" charset="0"/>
              </a:rPr>
              <a:t> like </a:t>
            </a:r>
            <a:r>
              <a:rPr lang="nl-NL" sz="1600" dirty="0" err="1">
                <a:solidFill>
                  <a:srgbClr val="000000"/>
                </a:solidFill>
                <a:latin typeface="BNPP Sans Condensed Light" panose="02000000000000000000" pitchFamily="50" charset="0"/>
              </a:rPr>
              <a:t>to</a:t>
            </a:r>
            <a:r>
              <a:rPr lang="nl-NL" sz="1600" dirty="0">
                <a:solidFill>
                  <a:srgbClr val="000000"/>
                </a:solidFill>
                <a:latin typeface="BNPP Sans Condensed Light" panose="02000000000000000000" pitchFamily="50" charset="0"/>
              </a:rPr>
              <a:t> </a:t>
            </a:r>
            <a:r>
              <a:rPr lang="nl-NL" sz="1600" dirty="0" err="1">
                <a:solidFill>
                  <a:srgbClr val="000000"/>
                </a:solidFill>
                <a:latin typeface="BNPP Sans Condensed Light" panose="02000000000000000000" pitchFamily="50" charset="0"/>
              </a:rPr>
              <a:t>know</a:t>
            </a:r>
            <a:r>
              <a:rPr lang="nl-NL" sz="1600" dirty="0">
                <a:solidFill>
                  <a:srgbClr val="000000"/>
                </a:solidFill>
                <a:latin typeface="BNPP Sans Condensed Light" panose="02000000000000000000" pitchFamily="50" charset="0"/>
              </a:rPr>
              <a:t> more </a:t>
            </a:r>
            <a:r>
              <a:rPr lang="nl-NL" sz="1600" dirty="0" err="1">
                <a:solidFill>
                  <a:srgbClr val="000000"/>
                </a:solidFill>
                <a:latin typeface="BNPP Sans Condensed Light" panose="02000000000000000000" pitchFamily="50" charset="0"/>
              </a:rPr>
              <a:t>about</a:t>
            </a:r>
            <a:r>
              <a:rPr lang="nl-NL" sz="1600" dirty="0">
                <a:solidFill>
                  <a:srgbClr val="000000"/>
                </a:solidFill>
                <a:latin typeface="BNPP Sans Condensed Light" panose="02000000000000000000" pitchFamily="50" charset="0"/>
              </a:rPr>
              <a:t> leasing a bike? </a:t>
            </a:r>
            <a:r>
              <a:rPr lang="nl-NL" sz="1600" dirty="0" err="1">
                <a:solidFill>
                  <a:srgbClr val="000000"/>
                </a:solidFill>
                <a:latin typeface="BNPP Sans Condensed Light" panose="02000000000000000000" pitchFamily="50" charset="0"/>
              </a:rPr>
              <a:t>Please</a:t>
            </a:r>
            <a:r>
              <a:rPr lang="nl-NL" sz="1600" dirty="0">
                <a:solidFill>
                  <a:srgbClr val="000000"/>
                </a:solidFill>
                <a:latin typeface="BNPP Sans Condensed Light" panose="02000000000000000000" pitchFamily="50" charset="0"/>
              </a:rPr>
              <a:t> contact </a:t>
            </a:r>
            <a:r>
              <a:rPr lang="nl-NL" sz="1600" dirty="0" err="1">
                <a:solidFill>
                  <a:srgbClr val="000000"/>
                </a:solidFill>
                <a:latin typeface="BNPP Sans Condensed Light" panose="02000000000000000000" pitchFamily="50" charset="0"/>
              </a:rPr>
              <a:t>your</a:t>
            </a:r>
            <a:r>
              <a:rPr lang="nl-NL" sz="1600" dirty="0">
                <a:solidFill>
                  <a:srgbClr val="000000"/>
                </a:solidFill>
                <a:latin typeface="BNPP Sans Condensed Light" panose="02000000000000000000" pitchFamily="50" charset="0"/>
              </a:rPr>
              <a:t> HR </a:t>
            </a:r>
          </a:p>
          <a:p>
            <a:r>
              <a:rPr lang="nl-NL" sz="1600" dirty="0" err="1">
                <a:solidFill>
                  <a:srgbClr val="000000"/>
                </a:solidFill>
                <a:latin typeface="BNPP Sans Condensed Light" panose="02000000000000000000" pitchFamily="50" charset="0"/>
              </a:rPr>
              <a:t>contactperson</a:t>
            </a:r>
            <a:r>
              <a:rPr lang="nl-NL" sz="1600" dirty="0">
                <a:solidFill>
                  <a:srgbClr val="000000"/>
                </a:solidFill>
                <a:latin typeface="BNPP Sans Condensed Light" panose="02000000000000000000" pitchFamily="50" charset="0"/>
              </a:rPr>
              <a:t> or </a:t>
            </a:r>
            <a:r>
              <a:rPr lang="nl-NL" sz="1600" dirty="0" err="1">
                <a:solidFill>
                  <a:srgbClr val="000000"/>
                </a:solidFill>
                <a:latin typeface="BNPP Sans Condensed Light" panose="02000000000000000000" pitchFamily="50" charset="0"/>
              </a:rPr>
              <a:t>visit</a:t>
            </a:r>
            <a:r>
              <a:rPr lang="nl-NL" sz="1600" dirty="0">
                <a:solidFill>
                  <a:srgbClr val="000000"/>
                </a:solidFill>
                <a:latin typeface="BNPP Sans Condensed Light" panose="02000000000000000000" pitchFamily="50" charset="0"/>
              </a:rPr>
              <a:t> arval.nl/mobiliteit/bike-lease </a:t>
            </a:r>
            <a:r>
              <a:rPr lang="nl-NL" sz="1600" dirty="0" err="1">
                <a:solidFill>
                  <a:srgbClr val="000000"/>
                </a:solidFill>
                <a:latin typeface="BNPP Sans Condensed Light" panose="02000000000000000000" pitchFamily="50" charset="0"/>
              </a:rPr>
              <a:t>for</a:t>
            </a:r>
            <a:r>
              <a:rPr lang="nl-NL" sz="1600" dirty="0">
                <a:solidFill>
                  <a:srgbClr val="000000"/>
                </a:solidFill>
                <a:latin typeface="BNPP Sans Condensed Light" panose="02000000000000000000" pitchFamily="50" charset="0"/>
              </a:rPr>
              <a:t> more information. </a:t>
            </a:r>
            <a:endParaRPr lang="nl-NL" sz="1600" dirty="0">
              <a:latin typeface="BNPP Sans Condensed Light" panose="02000000000000000000" pitchFamily="50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2EA9839-5C4F-4AB1-AC65-91DB60CA0EAF}"/>
              </a:ext>
            </a:extLst>
          </p:cNvPr>
          <p:cNvSpPr/>
          <p:nvPr/>
        </p:nvSpPr>
        <p:spPr>
          <a:xfrm>
            <a:off x="577850" y="5995769"/>
            <a:ext cx="6477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1600" dirty="0">
                <a:solidFill>
                  <a:srgbClr val="C00000"/>
                </a:solidFill>
                <a:latin typeface="BNPP Sans" panose="02000000000000000000" pitchFamily="50" charset="0"/>
              </a:rPr>
              <a:t>{</a:t>
            </a:r>
            <a:r>
              <a:rPr lang="nl-NL" sz="1600" dirty="0" err="1">
                <a:solidFill>
                  <a:srgbClr val="C00000"/>
                </a:solidFill>
                <a:latin typeface="BNPP Sans" panose="02000000000000000000" pitchFamily="50" charset="0"/>
              </a:rPr>
              <a:t>Organization</a:t>
            </a:r>
            <a:r>
              <a:rPr lang="nl-NL" sz="1600" dirty="0">
                <a:solidFill>
                  <a:srgbClr val="C00000"/>
                </a:solidFill>
                <a:latin typeface="BNPP Sans" panose="02000000000000000000" pitchFamily="50" charset="0"/>
              </a:rPr>
              <a:t> name} </a:t>
            </a:r>
            <a:r>
              <a:rPr lang="nl-NL" sz="1600" dirty="0">
                <a:solidFill>
                  <a:srgbClr val="FEFEFE"/>
                </a:solidFill>
                <a:latin typeface="BNPP Sans" panose="02000000000000000000" pitchFamily="50" charset="0"/>
              </a:rPr>
              <a:t>offers </a:t>
            </a:r>
            <a:r>
              <a:rPr lang="nl-NL" sz="1600" dirty="0" err="1">
                <a:solidFill>
                  <a:srgbClr val="FEFEFE"/>
                </a:solidFill>
                <a:latin typeface="BNPP Sans" panose="02000000000000000000" pitchFamily="50" charset="0"/>
              </a:rPr>
              <a:t>you</a:t>
            </a:r>
            <a:r>
              <a:rPr lang="nl-NL" sz="1600" dirty="0">
                <a:solidFill>
                  <a:srgbClr val="FEFEFE"/>
                </a:solidFill>
                <a:latin typeface="BNPP Sans" panose="02000000000000000000" pitchFamily="50" charset="0"/>
              </a:rPr>
              <a:t> </a:t>
            </a:r>
            <a:r>
              <a:rPr lang="nl-NL" sz="1600" dirty="0" err="1">
                <a:solidFill>
                  <a:srgbClr val="FEFEFE"/>
                </a:solidFill>
                <a:latin typeface="BNPP Sans" panose="02000000000000000000" pitchFamily="50" charset="0"/>
              </a:rPr>
              <a:t>an</a:t>
            </a:r>
            <a:r>
              <a:rPr lang="nl-NL" sz="1600" dirty="0">
                <a:solidFill>
                  <a:srgbClr val="FEFEFE"/>
                </a:solidFill>
                <a:latin typeface="BNPP Sans" panose="02000000000000000000" pitchFamily="50" charset="0"/>
              </a:rPr>
              <a:t> </a:t>
            </a:r>
            <a:r>
              <a:rPr lang="nl-NL" sz="1600" dirty="0" err="1">
                <a:solidFill>
                  <a:srgbClr val="FEFEFE"/>
                </a:solidFill>
                <a:latin typeface="BNPP Sans" panose="02000000000000000000" pitchFamily="50" charset="0"/>
              </a:rPr>
              <a:t>extensive</a:t>
            </a:r>
            <a:r>
              <a:rPr lang="nl-NL" sz="1600" dirty="0">
                <a:solidFill>
                  <a:srgbClr val="FEFEFE"/>
                </a:solidFill>
                <a:latin typeface="BNPP Sans" panose="02000000000000000000" pitchFamily="50" charset="0"/>
              </a:rPr>
              <a:t> range of </a:t>
            </a:r>
            <a:r>
              <a:rPr lang="nl-NL" sz="1600" dirty="0" err="1">
                <a:solidFill>
                  <a:srgbClr val="FEFEFE"/>
                </a:solidFill>
                <a:latin typeface="BNPP Sans" panose="02000000000000000000" pitchFamily="50" charset="0"/>
              </a:rPr>
              <a:t>bicycles</a:t>
            </a:r>
            <a:r>
              <a:rPr lang="nl-NL" sz="1600" dirty="0">
                <a:solidFill>
                  <a:srgbClr val="FEFEFE"/>
                </a:solidFill>
                <a:latin typeface="BNPP Sans" panose="02000000000000000000" pitchFamily="50" charset="0"/>
              </a:rPr>
              <a:t>, e-bikes </a:t>
            </a:r>
            <a:r>
              <a:rPr lang="nl-NL" sz="1600" dirty="0" err="1">
                <a:solidFill>
                  <a:srgbClr val="FEFEFE"/>
                </a:solidFill>
                <a:latin typeface="BNPP Sans" panose="02000000000000000000" pitchFamily="50" charset="0"/>
              </a:rPr>
              <a:t>and</a:t>
            </a:r>
            <a:r>
              <a:rPr lang="nl-NL" sz="1600" dirty="0">
                <a:solidFill>
                  <a:srgbClr val="FEFEFE"/>
                </a:solidFill>
                <a:latin typeface="BNPP Sans" panose="02000000000000000000" pitchFamily="50" charset="0"/>
              </a:rPr>
              <a:t> cargo bikes </a:t>
            </a:r>
            <a:r>
              <a:rPr lang="nl-NL" sz="1600" dirty="0" err="1">
                <a:solidFill>
                  <a:srgbClr val="FEFEFE"/>
                </a:solidFill>
                <a:latin typeface="BNPP Sans" panose="02000000000000000000" pitchFamily="50" charset="0"/>
              </a:rPr>
              <a:t>from</a:t>
            </a:r>
            <a:r>
              <a:rPr lang="nl-NL" sz="1600" dirty="0">
                <a:solidFill>
                  <a:srgbClr val="FEFEFE"/>
                </a:solidFill>
                <a:latin typeface="BNPP Sans" panose="02000000000000000000" pitchFamily="50" charset="0"/>
              </a:rPr>
              <a:t> more </a:t>
            </a:r>
            <a:r>
              <a:rPr lang="nl-NL" sz="1600" dirty="0" err="1">
                <a:solidFill>
                  <a:srgbClr val="FEFEFE"/>
                </a:solidFill>
                <a:latin typeface="BNPP Sans" panose="02000000000000000000" pitchFamily="50" charset="0"/>
              </a:rPr>
              <a:t>than</a:t>
            </a:r>
            <a:r>
              <a:rPr lang="nl-NL" sz="1600" dirty="0">
                <a:solidFill>
                  <a:srgbClr val="FEFEFE"/>
                </a:solidFill>
                <a:latin typeface="BNPP Sans" panose="02000000000000000000" pitchFamily="50" charset="0"/>
              </a:rPr>
              <a:t> 100 </a:t>
            </a:r>
            <a:r>
              <a:rPr lang="nl-NL" sz="1600" dirty="0" err="1">
                <a:solidFill>
                  <a:srgbClr val="FEFEFE"/>
                </a:solidFill>
                <a:latin typeface="BNPP Sans" panose="02000000000000000000" pitchFamily="50" charset="0"/>
              </a:rPr>
              <a:t>brands</a:t>
            </a:r>
            <a:r>
              <a:rPr lang="nl-NL" sz="1600" dirty="0">
                <a:solidFill>
                  <a:srgbClr val="FEFEFE"/>
                </a:solidFill>
                <a:latin typeface="BNPP Sans" panose="02000000000000000000" pitchFamily="50" charset="0"/>
              </a:rPr>
              <a:t>. </a:t>
            </a:r>
            <a:endParaRPr lang="nl-NL" sz="1600" dirty="0">
              <a:latin typeface="BNPP Sans" panose="02000000000000000000" pitchFamily="50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B0C4A0B-5603-4044-8395-4FB7BB59F9C0}"/>
              </a:ext>
            </a:extLst>
          </p:cNvPr>
          <p:cNvSpPr/>
          <p:nvPr/>
        </p:nvSpPr>
        <p:spPr>
          <a:xfrm>
            <a:off x="730250" y="7884636"/>
            <a:ext cx="13716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1400" dirty="0">
                <a:solidFill>
                  <a:srgbClr val="FEFEFE"/>
                </a:solidFill>
                <a:latin typeface="BNPP Rounded Light" panose="02000503020000020004" pitchFamily="50" charset="0"/>
              </a:rPr>
              <a:t>Small </a:t>
            </a:r>
            <a:r>
              <a:rPr lang="nl-NL" sz="1400" dirty="0" err="1">
                <a:solidFill>
                  <a:srgbClr val="FEFEFE"/>
                </a:solidFill>
                <a:latin typeface="BNPP Rounded Light" panose="02000503020000020004" pitchFamily="50" charset="0"/>
              </a:rPr>
              <a:t>amount</a:t>
            </a:r>
            <a:r>
              <a:rPr lang="nl-NL" sz="1400" dirty="0">
                <a:solidFill>
                  <a:srgbClr val="FEFEFE"/>
                </a:solidFill>
                <a:latin typeface="BNPP Rounded Light" panose="02000503020000020004" pitchFamily="50" charset="0"/>
              </a:rPr>
              <a:t> per </a:t>
            </a:r>
            <a:r>
              <a:rPr lang="nl-NL" sz="1400" dirty="0" err="1">
                <a:solidFill>
                  <a:srgbClr val="FEFEFE"/>
                </a:solidFill>
                <a:latin typeface="BNPP Rounded Light" panose="02000503020000020004" pitchFamily="50" charset="0"/>
              </a:rPr>
              <a:t>month</a:t>
            </a:r>
            <a:r>
              <a:rPr lang="nl-NL" sz="1400" dirty="0">
                <a:solidFill>
                  <a:srgbClr val="FEFEFE"/>
                </a:solidFill>
                <a:latin typeface="BNPP Rounded Light" panose="02000503020000020004" pitchFamily="50" charset="0"/>
              </a:rPr>
              <a:t> via </a:t>
            </a:r>
            <a:r>
              <a:rPr lang="nl-NL" sz="1400" dirty="0" err="1">
                <a:solidFill>
                  <a:srgbClr val="FEFEFE"/>
                </a:solidFill>
                <a:latin typeface="BNPP Rounded Light" panose="02000503020000020004" pitchFamily="50" charset="0"/>
              </a:rPr>
              <a:t>gross</a:t>
            </a:r>
            <a:r>
              <a:rPr lang="nl-NL" sz="1400" dirty="0">
                <a:solidFill>
                  <a:srgbClr val="FEFEFE"/>
                </a:solidFill>
                <a:latin typeface="BNPP Rounded Light" panose="02000503020000020004" pitchFamily="50" charset="0"/>
              </a:rPr>
              <a:t> </a:t>
            </a:r>
            <a:r>
              <a:rPr lang="nl-NL" sz="1400" dirty="0" err="1">
                <a:solidFill>
                  <a:srgbClr val="FEFEFE"/>
                </a:solidFill>
                <a:latin typeface="BNPP Rounded Light" panose="02000503020000020004" pitchFamily="50" charset="0"/>
              </a:rPr>
              <a:t>salary</a:t>
            </a:r>
            <a:endParaRPr lang="nl-NL" sz="1400" dirty="0">
              <a:latin typeface="BNPP Rounded Light" panose="02000503020000020004" pitchFamily="50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D530AA6-7CE6-4796-92BE-EBDBB1208612}"/>
              </a:ext>
            </a:extLst>
          </p:cNvPr>
          <p:cNvSpPr/>
          <p:nvPr/>
        </p:nvSpPr>
        <p:spPr>
          <a:xfrm>
            <a:off x="2387099" y="7861300"/>
            <a:ext cx="188912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1400" dirty="0" err="1">
                <a:solidFill>
                  <a:srgbClr val="FEFEFE"/>
                </a:solidFill>
                <a:latin typeface="BNPP Rounded Light" panose="02000503020000020004" pitchFamily="50" charset="0"/>
              </a:rPr>
              <a:t>Contribution</a:t>
            </a:r>
            <a:r>
              <a:rPr lang="nl-NL" sz="1400" dirty="0">
                <a:solidFill>
                  <a:srgbClr val="FEFEFE"/>
                </a:solidFill>
                <a:latin typeface="BNPP Rounded Light" panose="02000503020000020004" pitchFamily="50" charset="0"/>
              </a:rPr>
              <a:t> of </a:t>
            </a:r>
            <a:r>
              <a:rPr lang="nl-NL" sz="1400" dirty="0">
                <a:solidFill>
                  <a:srgbClr val="C00000"/>
                </a:solidFill>
                <a:latin typeface="BNPP Rounded Light" panose="02000503020000020004" pitchFamily="50" charset="0"/>
              </a:rPr>
              <a:t>{XX,XX} </a:t>
            </a:r>
            <a:r>
              <a:rPr lang="nl-NL" sz="1400" dirty="0">
                <a:solidFill>
                  <a:srgbClr val="FEFEFE"/>
                </a:solidFill>
                <a:latin typeface="BNPP Rounded Light" panose="02000503020000020004" pitchFamily="50" charset="0"/>
              </a:rPr>
              <a:t>euro per </a:t>
            </a:r>
            <a:r>
              <a:rPr lang="nl-NL" sz="1400" dirty="0" err="1">
                <a:solidFill>
                  <a:srgbClr val="FEFEFE"/>
                </a:solidFill>
                <a:latin typeface="BNPP Rounded Light" panose="02000503020000020004" pitchFamily="50" charset="0"/>
              </a:rPr>
              <a:t>month</a:t>
            </a:r>
            <a:r>
              <a:rPr lang="nl-NL" sz="1400" dirty="0">
                <a:solidFill>
                  <a:srgbClr val="FEFEFE"/>
                </a:solidFill>
                <a:latin typeface="BNPP Rounded Light" panose="02000503020000020004" pitchFamily="50" charset="0"/>
              </a:rPr>
              <a:t> </a:t>
            </a:r>
            <a:r>
              <a:rPr lang="nl-NL" sz="1400" dirty="0" err="1">
                <a:solidFill>
                  <a:srgbClr val="FEFEFE"/>
                </a:solidFill>
                <a:latin typeface="BNPP Rounded Light" panose="02000503020000020004" pitchFamily="50" charset="0"/>
              </a:rPr>
              <a:t>by</a:t>
            </a:r>
            <a:r>
              <a:rPr lang="nl-NL" sz="1400" dirty="0">
                <a:solidFill>
                  <a:srgbClr val="FEFEFE"/>
                </a:solidFill>
                <a:latin typeface="BNPP Rounded Light" panose="02000503020000020004" pitchFamily="50" charset="0"/>
              </a:rPr>
              <a:t> </a:t>
            </a:r>
            <a:r>
              <a:rPr lang="nl-NL" sz="1400" dirty="0">
                <a:solidFill>
                  <a:srgbClr val="C00000"/>
                </a:solidFill>
                <a:latin typeface="BNPP Rounded Light" panose="02000503020000020004" pitchFamily="50" charset="0"/>
              </a:rPr>
              <a:t>{</a:t>
            </a:r>
            <a:r>
              <a:rPr lang="nl-NL" sz="1400" dirty="0" err="1">
                <a:solidFill>
                  <a:srgbClr val="C00000"/>
                </a:solidFill>
                <a:latin typeface="BNPP Rounded Light" panose="02000503020000020004" pitchFamily="50" charset="0"/>
              </a:rPr>
              <a:t>Organization</a:t>
            </a:r>
            <a:r>
              <a:rPr lang="nl-NL" sz="1400" dirty="0">
                <a:solidFill>
                  <a:srgbClr val="C00000"/>
                </a:solidFill>
                <a:latin typeface="BNPP Rounded Light" panose="02000503020000020004" pitchFamily="50" charset="0"/>
              </a:rPr>
              <a:t> name}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AC07B1E-893D-493F-856E-1EBEB71D034F}"/>
              </a:ext>
            </a:extLst>
          </p:cNvPr>
          <p:cNvSpPr/>
          <p:nvPr/>
        </p:nvSpPr>
        <p:spPr>
          <a:xfrm>
            <a:off x="4159250" y="7884636"/>
            <a:ext cx="133082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1400" dirty="0" err="1">
                <a:solidFill>
                  <a:srgbClr val="FEFEFE"/>
                </a:solidFill>
                <a:latin typeface="BNPP Rounded Light" panose="02000503020000020004" pitchFamily="50" charset="0"/>
              </a:rPr>
              <a:t>Completely</a:t>
            </a:r>
            <a:r>
              <a:rPr lang="nl-NL" sz="1400" dirty="0">
                <a:solidFill>
                  <a:srgbClr val="FEFEFE"/>
                </a:solidFill>
                <a:latin typeface="BNPP Rounded Light" panose="02000503020000020004" pitchFamily="50" charset="0"/>
              </a:rPr>
              <a:t> private </a:t>
            </a:r>
            <a:r>
              <a:rPr lang="nl-NL" sz="1400" dirty="0" err="1">
                <a:solidFill>
                  <a:srgbClr val="FEFEFE"/>
                </a:solidFill>
                <a:latin typeface="BNPP Rounded Light" panose="02000503020000020004" pitchFamily="50" charset="0"/>
              </a:rPr>
              <a:t>use</a:t>
            </a:r>
            <a:r>
              <a:rPr lang="nl-NL" sz="1400" dirty="0">
                <a:solidFill>
                  <a:srgbClr val="FEFEFE"/>
                </a:solidFill>
                <a:latin typeface="BNPP Rounded Light" panose="02000503020000020004" pitchFamily="50" charset="0"/>
              </a:rPr>
              <a:t> is </a:t>
            </a:r>
            <a:r>
              <a:rPr lang="nl-NL" sz="1400" dirty="0" err="1">
                <a:solidFill>
                  <a:srgbClr val="FEFEFE"/>
                </a:solidFill>
                <a:latin typeface="BNPP Rounded Light" panose="02000503020000020004" pitchFamily="50" charset="0"/>
              </a:rPr>
              <a:t>allowed</a:t>
            </a:r>
            <a:endParaRPr lang="nl-NL" sz="1400" dirty="0">
              <a:solidFill>
                <a:srgbClr val="C00000"/>
              </a:solidFill>
              <a:latin typeface="BNPP Rounded Light" panose="02000503020000020004" pitchFamily="50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C93E15C-5F55-401F-AA15-9B837AC7CC94}"/>
              </a:ext>
            </a:extLst>
          </p:cNvPr>
          <p:cNvSpPr/>
          <p:nvPr/>
        </p:nvSpPr>
        <p:spPr>
          <a:xfrm>
            <a:off x="5724023" y="7937500"/>
            <a:ext cx="133082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1400" dirty="0">
                <a:solidFill>
                  <a:srgbClr val="FEFEFE"/>
                </a:solidFill>
                <a:latin typeface="BNPP Rounded Light" panose="02000503020000020004" pitchFamily="50" charset="0"/>
              </a:rPr>
              <a:t>Maintenance </a:t>
            </a:r>
            <a:r>
              <a:rPr lang="nl-NL" sz="1400" dirty="0" err="1">
                <a:solidFill>
                  <a:srgbClr val="FEFEFE"/>
                </a:solidFill>
                <a:latin typeface="BNPP Rounded Light" panose="02000503020000020004" pitchFamily="50" charset="0"/>
              </a:rPr>
              <a:t>and</a:t>
            </a:r>
            <a:r>
              <a:rPr lang="nl-NL" sz="1400" dirty="0">
                <a:solidFill>
                  <a:srgbClr val="FEFEFE"/>
                </a:solidFill>
                <a:latin typeface="BNPP Rounded Light" panose="02000503020000020004" pitchFamily="50" charset="0"/>
              </a:rPr>
              <a:t> </a:t>
            </a:r>
            <a:r>
              <a:rPr lang="nl-NL" sz="1400" dirty="0" err="1">
                <a:solidFill>
                  <a:srgbClr val="FEFEFE"/>
                </a:solidFill>
                <a:latin typeface="BNPP Rounded Light" panose="02000503020000020004" pitchFamily="50" charset="0"/>
              </a:rPr>
              <a:t>insurance</a:t>
            </a:r>
            <a:r>
              <a:rPr lang="nl-NL" sz="1400" dirty="0">
                <a:solidFill>
                  <a:srgbClr val="FEFEFE"/>
                </a:solidFill>
                <a:latin typeface="BNPP Rounded Light" panose="02000503020000020004" pitchFamily="50" charset="0"/>
              </a:rPr>
              <a:t> </a:t>
            </a:r>
            <a:r>
              <a:rPr lang="nl-NL" sz="1400" dirty="0" err="1">
                <a:solidFill>
                  <a:srgbClr val="FEFEFE"/>
                </a:solidFill>
                <a:latin typeface="BNPP Rounded Light" panose="02000503020000020004" pitchFamily="50" charset="0"/>
              </a:rPr>
              <a:t>included</a:t>
            </a:r>
            <a:endParaRPr lang="nl-NL" sz="1400" dirty="0">
              <a:solidFill>
                <a:srgbClr val="C00000"/>
              </a:solidFill>
              <a:latin typeface="BNPP Rounded Light" panose="0200050302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26481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B914569-9B34-41A5-B5DF-A1C5C7225C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40"/>
            <a:ext cx="7556500" cy="1068811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9C03D21-A47B-4221-B782-A895F9BA753C}"/>
              </a:ext>
            </a:extLst>
          </p:cNvPr>
          <p:cNvSpPr/>
          <p:nvPr/>
        </p:nvSpPr>
        <p:spPr>
          <a:xfrm>
            <a:off x="349250" y="469900"/>
            <a:ext cx="1447800" cy="685800"/>
          </a:xfrm>
          <a:prstGeom prst="rect">
            <a:avLst/>
          </a:prstGeom>
          <a:solidFill>
            <a:schemeClr val="bg1"/>
          </a:solidFill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rgbClr val="C00000"/>
                </a:solidFill>
                <a:latin typeface="BNPP Sans" panose="02000000000000000000" pitchFamily="50" charset="0"/>
              </a:rPr>
              <a:t>Logo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173902A-3CD5-46CA-B82B-CA7588DB93DE}"/>
              </a:ext>
            </a:extLst>
          </p:cNvPr>
          <p:cNvSpPr/>
          <p:nvPr/>
        </p:nvSpPr>
        <p:spPr>
          <a:xfrm>
            <a:off x="654050" y="9994900"/>
            <a:ext cx="1371600" cy="60960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rgbClr val="C00000"/>
                </a:solidFill>
                <a:latin typeface="BNPP Sans" panose="02000000000000000000" pitchFamily="50" charset="0"/>
              </a:rPr>
              <a:t>Logo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3ED3C75-F7A2-4D03-AB9F-AC0D2E4BB894}"/>
              </a:ext>
            </a:extLst>
          </p:cNvPr>
          <p:cNvSpPr/>
          <p:nvPr/>
        </p:nvSpPr>
        <p:spPr>
          <a:xfrm>
            <a:off x="2330450" y="9994900"/>
            <a:ext cx="512127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1600" dirty="0" err="1">
                <a:solidFill>
                  <a:srgbClr val="000000"/>
                </a:solidFill>
                <a:latin typeface="BNPP Sans Condensed Light" panose="02000000000000000000" pitchFamily="50" charset="0"/>
              </a:rPr>
              <a:t>Would</a:t>
            </a:r>
            <a:r>
              <a:rPr lang="nl-NL" sz="1600" dirty="0">
                <a:solidFill>
                  <a:srgbClr val="000000"/>
                </a:solidFill>
                <a:latin typeface="BNPP Sans Condensed Light" panose="02000000000000000000" pitchFamily="50" charset="0"/>
              </a:rPr>
              <a:t> </a:t>
            </a:r>
            <a:r>
              <a:rPr lang="nl-NL" sz="1600" dirty="0" err="1">
                <a:solidFill>
                  <a:srgbClr val="000000"/>
                </a:solidFill>
                <a:latin typeface="BNPP Sans Condensed Light" panose="02000000000000000000" pitchFamily="50" charset="0"/>
              </a:rPr>
              <a:t>you</a:t>
            </a:r>
            <a:r>
              <a:rPr lang="nl-NL" sz="1600" dirty="0">
                <a:solidFill>
                  <a:srgbClr val="000000"/>
                </a:solidFill>
                <a:latin typeface="BNPP Sans Condensed Light" panose="02000000000000000000" pitchFamily="50" charset="0"/>
              </a:rPr>
              <a:t> like </a:t>
            </a:r>
            <a:r>
              <a:rPr lang="nl-NL" sz="1600" dirty="0" err="1">
                <a:solidFill>
                  <a:srgbClr val="000000"/>
                </a:solidFill>
                <a:latin typeface="BNPP Sans Condensed Light" panose="02000000000000000000" pitchFamily="50" charset="0"/>
              </a:rPr>
              <a:t>to</a:t>
            </a:r>
            <a:r>
              <a:rPr lang="nl-NL" sz="1600" dirty="0">
                <a:solidFill>
                  <a:srgbClr val="000000"/>
                </a:solidFill>
                <a:latin typeface="BNPP Sans Condensed Light" panose="02000000000000000000" pitchFamily="50" charset="0"/>
              </a:rPr>
              <a:t> </a:t>
            </a:r>
            <a:r>
              <a:rPr lang="nl-NL" sz="1600" dirty="0" err="1">
                <a:solidFill>
                  <a:srgbClr val="000000"/>
                </a:solidFill>
                <a:latin typeface="BNPP Sans Condensed Light" panose="02000000000000000000" pitchFamily="50" charset="0"/>
              </a:rPr>
              <a:t>know</a:t>
            </a:r>
            <a:r>
              <a:rPr lang="nl-NL" sz="1600" dirty="0">
                <a:solidFill>
                  <a:srgbClr val="000000"/>
                </a:solidFill>
                <a:latin typeface="BNPP Sans Condensed Light" panose="02000000000000000000" pitchFamily="50" charset="0"/>
              </a:rPr>
              <a:t> more </a:t>
            </a:r>
            <a:r>
              <a:rPr lang="nl-NL" sz="1600" dirty="0" err="1">
                <a:solidFill>
                  <a:srgbClr val="000000"/>
                </a:solidFill>
                <a:latin typeface="BNPP Sans Condensed Light" panose="02000000000000000000" pitchFamily="50" charset="0"/>
              </a:rPr>
              <a:t>about</a:t>
            </a:r>
            <a:r>
              <a:rPr lang="nl-NL" sz="1600" dirty="0">
                <a:solidFill>
                  <a:srgbClr val="000000"/>
                </a:solidFill>
                <a:latin typeface="BNPP Sans Condensed Light" panose="02000000000000000000" pitchFamily="50" charset="0"/>
              </a:rPr>
              <a:t> leasing a bike? </a:t>
            </a:r>
            <a:r>
              <a:rPr lang="nl-NL" sz="1600" dirty="0" err="1">
                <a:solidFill>
                  <a:srgbClr val="000000"/>
                </a:solidFill>
                <a:latin typeface="BNPP Sans Condensed Light" panose="02000000000000000000" pitchFamily="50" charset="0"/>
              </a:rPr>
              <a:t>Please</a:t>
            </a:r>
            <a:r>
              <a:rPr lang="nl-NL" sz="1600" dirty="0">
                <a:solidFill>
                  <a:srgbClr val="000000"/>
                </a:solidFill>
                <a:latin typeface="BNPP Sans Condensed Light" panose="02000000000000000000" pitchFamily="50" charset="0"/>
              </a:rPr>
              <a:t> contact </a:t>
            </a:r>
            <a:r>
              <a:rPr lang="nl-NL" sz="1600" dirty="0" err="1">
                <a:solidFill>
                  <a:srgbClr val="000000"/>
                </a:solidFill>
                <a:latin typeface="BNPP Sans Condensed Light" panose="02000000000000000000" pitchFamily="50" charset="0"/>
              </a:rPr>
              <a:t>your</a:t>
            </a:r>
            <a:r>
              <a:rPr lang="nl-NL" sz="1600" dirty="0">
                <a:solidFill>
                  <a:srgbClr val="000000"/>
                </a:solidFill>
                <a:latin typeface="BNPP Sans Condensed Light" panose="02000000000000000000" pitchFamily="50" charset="0"/>
              </a:rPr>
              <a:t> HR </a:t>
            </a:r>
          </a:p>
          <a:p>
            <a:r>
              <a:rPr lang="nl-NL" sz="1600" dirty="0" err="1">
                <a:solidFill>
                  <a:srgbClr val="000000"/>
                </a:solidFill>
                <a:latin typeface="BNPP Sans Condensed Light" panose="02000000000000000000" pitchFamily="50" charset="0"/>
              </a:rPr>
              <a:t>contactperson</a:t>
            </a:r>
            <a:r>
              <a:rPr lang="nl-NL" sz="1600" dirty="0">
                <a:solidFill>
                  <a:srgbClr val="000000"/>
                </a:solidFill>
                <a:latin typeface="BNPP Sans Condensed Light" panose="02000000000000000000" pitchFamily="50" charset="0"/>
              </a:rPr>
              <a:t> or </a:t>
            </a:r>
            <a:r>
              <a:rPr lang="nl-NL" sz="1600" dirty="0" err="1">
                <a:solidFill>
                  <a:srgbClr val="000000"/>
                </a:solidFill>
                <a:latin typeface="BNPP Sans Condensed Light" panose="02000000000000000000" pitchFamily="50" charset="0"/>
              </a:rPr>
              <a:t>visit</a:t>
            </a:r>
            <a:r>
              <a:rPr lang="nl-NL" sz="1600" dirty="0">
                <a:solidFill>
                  <a:srgbClr val="000000"/>
                </a:solidFill>
                <a:latin typeface="BNPP Sans Condensed Light" panose="02000000000000000000" pitchFamily="50" charset="0"/>
              </a:rPr>
              <a:t> arval.nl/mobiliteit/bike-lease </a:t>
            </a:r>
            <a:r>
              <a:rPr lang="nl-NL" sz="1600" dirty="0" err="1">
                <a:solidFill>
                  <a:srgbClr val="000000"/>
                </a:solidFill>
                <a:latin typeface="BNPP Sans Condensed Light" panose="02000000000000000000" pitchFamily="50" charset="0"/>
              </a:rPr>
              <a:t>for</a:t>
            </a:r>
            <a:r>
              <a:rPr lang="nl-NL" sz="1600" dirty="0">
                <a:solidFill>
                  <a:srgbClr val="000000"/>
                </a:solidFill>
                <a:latin typeface="BNPP Sans Condensed Light" panose="02000000000000000000" pitchFamily="50" charset="0"/>
              </a:rPr>
              <a:t> more information. </a:t>
            </a:r>
            <a:endParaRPr lang="nl-NL" sz="1600" dirty="0">
              <a:latin typeface="BNPP Sans Condensed Light" panose="02000000000000000000" pitchFamily="50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2EA9839-5C4F-4AB1-AC65-91DB60CA0EAF}"/>
              </a:ext>
            </a:extLst>
          </p:cNvPr>
          <p:cNvSpPr/>
          <p:nvPr/>
        </p:nvSpPr>
        <p:spPr>
          <a:xfrm>
            <a:off x="577850" y="5995769"/>
            <a:ext cx="6477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1600" dirty="0">
                <a:solidFill>
                  <a:srgbClr val="C00000"/>
                </a:solidFill>
                <a:latin typeface="BNPP Sans" panose="02000000000000000000" pitchFamily="50" charset="0"/>
              </a:rPr>
              <a:t>{</a:t>
            </a:r>
            <a:r>
              <a:rPr lang="nl-NL" sz="1600" dirty="0" err="1">
                <a:solidFill>
                  <a:srgbClr val="C00000"/>
                </a:solidFill>
                <a:latin typeface="BNPP Sans" panose="02000000000000000000" pitchFamily="50" charset="0"/>
              </a:rPr>
              <a:t>Organization</a:t>
            </a:r>
            <a:r>
              <a:rPr lang="nl-NL" sz="1600" dirty="0">
                <a:solidFill>
                  <a:srgbClr val="C00000"/>
                </a:solidFill>
                <a:latin typeface="BNPP Sans" panose="02000000000000000000" pitchFamily="50" charset="0"/>
              </a:rPr>
              <a:t> name} </a:t>
            </a:r>
            <a:r>
              <a:rPr lang="nl-NL" sz="1600" dirty="0">
                <a:solidFill>
                  <a:srgbClr val="FEFEFE"/>
                </a:solidFill>
                <a:latin typeface="BNPP Sans" panose="02000000000000000000" pitchFamily="50" charset="0"/>
              </a:rPr>
              <a:t>offers </a:t>
            </a:r>
            <a:r>
              <a:rPr lang="nl-NL" sz="1600" dirty="0" err="1">
                <a:solidFill>
                  <a:srgbClr val="FEFEFE"/>
                </a:solidFill>
                <a:latin typeface="BNPP Sans" panose="02000000000000000000" pitchFamily="50" charset="0"/>
              </a:rPr>
              <a:t>you</a:t>
            </a:r>
            <a:r>
              <a:rPr lang="nl-NL" sz="1600" dirty="0">
                <a:solidFill>
                  <a:srgbClr val="FEFEFE"/>
                </a:solidFill>
                <a:latin typeface="BNPP Sans" panose="02000000000000000000" pitchFamily="50" charset="0"/>
              </a:rPr>
              <a:t> </a:t>
            </a:r>
            <a:r>
              <a:rPr lang="nl-NL" sz="1600" dirty="0" err="1">
                <a:solidFill>
                  <a:srgbClr val="FEFEFE"/>
                </a:solidFill>
                <a:latin typeface="BNPP Sans" panose="02000000000000000000" pitchFamily="50" charset="0"/>
              </a:rPr>
              <a:t>an</a:t>
            </a:r>
            <a:r>
              <a:rPr lang="nl-NL" sz="1600" dirty="0">
                <a:solidFill>
                  <a:srgbClr val="FEFEFE"/>
                </a:solidFill>
                <a:latin typeface="BNPP Sans" panose="02000000000000000000" pitchFamily="50" charset="0"/>
              </a:rPr>
              <a:t> </a:t>
            </a:r>
            <a:r>
              <a:rPr lang="nl-NL" sz="1600" dirty="0" err="1">
                <a:solidFill>
                  <a:srgbClr val="FEFEFE"/>
                </a:solidFill>
                <a:latin typeface="BNPP Sans" panose="02000000000000000000" pitchFamily="50" charset="0"/>
              </a:rPr>
              <a:t>extensive</a:t>
            </a:r>
            <a:r>
              <a:rPr lang="nl-NL" sz="1600" dirty="0">
                <a:solidFill>
                  <a:srgbClr val="FEFEFE"/>
                </a:solidFill>
                <a:latin typeface="BNPP Sans" panose="02000000000000000000" pitchFamily="50" charset="0"/>
              </a:rPr>
              <a:t> range of </a:t>
            </a:r>
            <a:r>
              <a:rPr lang="nl-NL" sz="1600" dirty="0" err="1">
                <a:solidFill>
                  <a:srgbClr val="FEFEFE"/>
                </a:solidFill>
                <a:latin typeface="BNPP Sans" panose="02000000000000000000" pitchFamily="50" charset="0"/>
              </a:rPr>
              <a:t>bicycles</a:t>
            </a:r>
            <a:r>
              <a:rPr lang="nl-NL" sz="1600" dirty="0">
                <a:solidFill>
                  <a:srgbClr val="FEFEFE"/>
                </a:solidFill>
                <a:latin typeface="BNPP Sans" panose="02000000000000000000" pitchFamily="50" charset="0"/>
              </a:rPr>
              <a:t>, e-bikes </a:t>
            </a:r>
            <a:r>
              <a:rPr lang="nl-NL" sz="1600" dirty="0" err="1">
                <a:solidFill>
                  <a:srgbClr val="FEFEFE"/>
                </a:solidFill>
                <a:latin typeface="BNPP Sans" panose="02000000000000000000" pitchFamily="50" charset="0"/>
              </a:rPr>
              <a:t>and</a:t>
            </a:r>
            <a:r>
              <a:rPr lang="nl-NL" sz="1600" dirty="0">
                <a:solidFill>
                  <a:srgbClr val="FEFEFE"/>
                </a:solidFill>
                <a:latin typeface="BNPP Sans" panose="02000000000000000000" pitchFamily="50" charset="0"/>
              </a:rPr>
              <a:t> cargo bikes </a:t>
            </a:r>
            <a:r>
              <a:rPr lang="nl-NL" sz="1600" dirty="0" err="1">
                <a:solidFill>
                  <a:srgbClr val="FEFEFE"/>
                </a:solidFill>
                <a:latin typeface="BNPP Sans" panose="02000000000000000000" pitchFamily="50" charset="0"/>
              </a:rPr>
              <a:t>from</a:t>
            </a:r>
            <a:r>
              <a:rPr lang="nl-NL" sz="1600" dirty="0">
                <a:solidFill>
                  <a:srgbClr val="FEFEFE"/>
                </a:solidFill>
                <a:latin typeface="BNPP Sans" panose="02000000000000000000" pitchFamily="50" charset="0"/>
              </a:rPr>
              <a:t> more </a:t>
            </a:r>
            <a:r>
              <a:rPr lang="nl-NL" sz="1600" dirty="0" err="1">
                <a:solidFill>
                  <a:srgbClr val="FEFEFE"/>
                </a:solidFill>
                <a:latin typeface="BNPP Sans" panose="02000000000000000000" pitchFamily="50" charset="0"/>
              </a:rPr>
              <a:t>than</a:t>
            </a:r>
            <a:r>
              <a:rPr lang="nl-NL" sz="1600" dirty="0">
                <a:solidFill>
                  <a:srgbClr val="FEFEFE"/>
                </a:solidFill>
                <a:latin typeface="BNPP Sans" panose="02000000000000000000" pitchFamily="50" charset="0"/>
              </a:rPr>
              <a:t> 100 </a:t>
            </a:r>
            <a:r>
              <a:rPr lang="nl-NL" sz="1600" dirty="0" err="1">
                <a:solidFill>
                  <a:srgbClr val="FEFEFE"/>
                </a:solidFill>
                <a:latin typeface="BNPP Sans" panose="02000000000000000000" pitchFamily="50" charset="0"/>
              </a:rPr>
              <a:t>brands</a:t>
            </a:r>
            <a:r>
              <a:rPr lang="nl-NL" sz="1600" dirty="0">
                <a:solidFill>
                  <a:srgbClr val="FEFEFE"/>
                </a:solidFill>
                <a:latin typeface="BNPP Sans" panose="02000000000000000000" pitchFamily="50" charset="0"/>
              </a:rPr>
              <a:t>. </a:t>
            </a:r>
            <a:endParaRPr lang="nl-NL" sz="1600" dirty="0">
              <a:latin typeface="BNPP Sans" panose="02000000000000000000" pitchFamily="50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B0C4A0B-5603-4044-8395-4FB7BB59F9C0}"/>
              </a:ext>
            </a:extLst>
          </p:cNvPr>
          <p:cNvSpPr/>
          <p:nvPr/>
        </p:nvSpPr>
        <p:spPr>
          <a:xfrm>
            <a:off x="730250" y="7884636"/>
            <a:ext cx="13716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1400" dirty="0">
                <a:solidFill>
                  <a:srgbClr val="FEFEFE"/>
                </a:solidFill>
                <a:latin typeface="BNPP Rounded Light" panose="02000503020000020004" pitchFamily="50" charset="0"/>
              </a:rPr>
              <a:t>Small </a:t>
            </a:r>
            <a:r>
              <a:rPr lang="nl-NL" sz="1400" dirty="0" err="1">
                <a:solidFill>
                  <a:srgbClr val="FEFEFE"/>
                </a:solidFill>
                <a:latin typeface="BNPP Rounded Light" panose="02000503020000020004" pitchFamily="50" charset="0"/>
              </a:rPr>
              <a:t>amount</a:t>
            </a:r>
            <a:r>
              <a:rPr lang="nl-NL" sz="1400" dirty="0">
                <a:solidFill>
                  <a:srgbClr val="FEFEFE"/>
                </a:solidFill>
                <a:latin typeface="BNPP Rounded Light" panose="02000503020000020004" pitchFamily="50" charset="0"/>
              </a:rPr>
              <a:t> per </a:t>
            </a:r>
            <a:r>
              <a:rPr lang="nl-NL" sz="1400" dirty="0" err="1">
                <a:solidFill>
                  <a:srgbClr val="FEFEFE"/>
                </a:solidFill>
                <a:latin typeface="BNPP Rounded Light" panose="02000503020000020004" pitchFamily="50" charset="0"/>
              </a:rPr>
              <a:t>month</a:t>
            </a:r>
            <a:r>
              <a:rPr lang="nl-NL" sz="1400" dirty="0">
                <a:solidFill>
                  <a:srgbClr val="FEFEFE"/>
                </a:solidFill>
                <a:latin typeface="BNPP Rounded Light" panose="02000503020000020004" pitchFamily="50" charset="0"/>
              </a:rPr>
              <a:t> via </a:t>
            </a:r>
            <a:r>
              <a:rPr lang="nl-NL" sz="1400" dirty="0" err="1">
                <a:solidFill>
                  <a:srgbClr val="FEFEFE"/>
                </a:solidFill>
                <a:latin typeface="BNPP Rounded Light" panose="02000503020000020004" pitchFamily="50" charset="0"/>
              </a:rPr>
              <a:t>gross</a:t>
            </a:r>
            <a:r>
              <a:rPr lang="nl-NL" sz="1400" dirty="0">
                <a:solidFill>
                  <a:srgbClr val="FEFEFE"/>
                </a:solidFill>
                <a:latin typeface="BNPP Rounded Light" panose="02000503020000020004" pitchFamily="50" charset="0"/>
              </a:rPr>
              <a:t> </a:t>
            </a:r>
            <a:r>
              <a:rPr lang="nl-NL" sz="1400" dirty="0" err="1">
                <a:solidFill>
                  <a:srgbClr val="FEFEFE"/>
                </a:solidFill>
                <a:latin typeface="BNPP Rounded Light" panose="02000503020000020004" pitchFamily="50" charset="0"/>
              </a:rPr>
              <a:t>salary</a:t>
            </a:r>
            <a:endParaRPr lang="nl-NL" sz="1400" dirty="0">
              <a:latin typeface="BNPP Rounded Light" panose="02000503020000020004" pitchFamily="50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D530AA6-7CE6-4796-92BE-EBDBB1208612}"/>
              </a:ext>
            </a:extLst>
          </p:cNvPr>
          <p:cNvSpPr/>
          <p:nvPr/>
        </p:nvSpPr>
        <p:spPr>
          <a:xfrm>
            <a:off x="2387099" y="7861300"/>
            <a:ext cx="188912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1400" dirty="0" err="1">
                <a:solidFill>
                  <a:srgbClr val="FEFEFE"/>
                </a:solidFill>
                <a:latin typeface="BNPP Rounded Light" panose="02000503020000020004" pitchFamily="50" charset="0"/>
              </a:rPr>
              <a:t>Contribution</a:t>
            </a:r>
            <a:r>
              <a:rPr lang="nl-NL" sz="1400" dirty="0">
                <a:solidFill>
                  <a:srgbClr val="FEFEFE"/>
                </a:solidFill>
                <a:latin typeface="BNPP Rounded Light" panose="02000503020000020004" pitchFamily="50" charset="0"/>
              </a:rPr>
              <a:t> of </a:t>
            </a:r>
            <a:r>
              <a:rPr lang="nl-NL" sz="1400" dirty="0">
                <a:solidFill>
                  <a:srgbClr val="C00000"/>
                </a:solidFill>
                <a:latin typeface="BNPP Rounded Light" panose="02000503020000020004" pitchFamily="50" charset="0"/>
              </a:rPr>
              <a:t>{XX,XX} </a:t>
            </a:r>
            <a:r>
              <a:rPr lang="nl-NL" sz="1400" dirty="0">
                <a:solidFill>
                  <a:srgbClr val="FEFEFE"/>
                </a:solidFill>
                <a:latin typeface="BNPP Rounded Light" panose="02000503020000020004" pitchFamily="50" charset="0"/>
              </a:rPr>
              <a:t>euro per </a:t>
            </a:r>
            <a:r>
              <a:rPr lang="nl-NL" sz="1400" dirty="0" err="1">
                <a:solidFill>
                  <a:srgbClr val="FEFEFE"/>
                </a:solidFill>
                <a:latin typeface="BNPP Rounded Light" panose="02000503020000020004" pitchFamily="50" charset="0"/>
              </a:rPr>
              <a:t>month</a:t>
            </a:r>
            <a:r>
              <a:rPr lang="nl-NL" sz="1400" dirty="0">
                <a:solidFill>
                  <a:srgbClr val="FEFEFE"/>
                </a:solidFill>
                <a:latin typeface="BNPP Rounded Light" panose="02000503020000020004" pitchFamily="50" charset="0"/>
              </a:rPr>
              <a:t> </a:t>
            </a:r>
            <a:r>
              <a:rPr lang="nl-NL" sz="1400" dirty="0" err="1">
                <a:solidFill>
                  <a:srgbClr val="FEFEFE"/>
                </a:solidFill>
                <a:latin typeface="BNPP Rounded Light" panose="02000503020000020004" pitchFamily="50" charset="0"/>
              </a:rPr>
              <a:t>by</a:t>
            </a:r>
            <a:r>
              <a:rPr lang="nl-NL" sz="1400" dirty="0">
                <a:solidFill>
                  <a:srgbClr val="FEFEFE"/>
                </a:solidFill>
                <a:latin typeface="BNPP Rounded Light" panose="02000503020000020004" pitchFamily="50" charset="0"/>
              </a:rPr>
              <a:t> </a:t>
            </a:r>
            <a:r>
              <a:rPr lang="nl-NL" sz="1400" dirty="0">
                <a:solidFill>
                  <a:srgbClr val="C00000"/>
                </a:solidFill>
                <a:latin typeface="BNPP Rounded Light" panose="02000503020000020004" pitchFamily="50" charset="0"/>
              </a:rPr>
              <a:t>{</a:t>
            </a:r>
            <a:r>
              <a:rPr lang="nl-NL" sz="1400" dirty="0" err="1">
                <a:solidFill>
                  <a:srgbClr val="C00000"/>
                </a:solidFill>
                <a:latin typeface="BNPP Rounded Light" panose="02000503020000020004" pitchFamily="50" charset="0"/>
              </a:rPr>
              <a:t>Organization</a:t>
            </a:r>
            <a:r>
              <a:rPr lang="nl-NL" sz="1400" dirty="0">
                <a:solidFill>
                  <a:srgbClr val="C00000"/>
                </a:solidFill>
                <a:latin typeface="BNPP Rounded Light" panose="02000503020000020004" pitchFamily="50" charset="0"/>
              </a:rPr>
              <a:t> name}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AC07B1E-893D-493F-856E-1EBEB71D034F}"/>
              </a:ext>
            </a:extLst>
          </p:cNvPr>
          <p:cNvSpPr/>
          <p:nvPr/>
        </p:nvSpPr>
        <p:spPr>
          <a:xfrm>
            <a:off x="4159250" y="7884636"/>
            <a:ext cx="133082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1400" dirty="0" err="1">
                <a:solidFill>
                  <a:srgbClr val="FEFEFE"/>
                </a:solidFill>
                <a:latin typeface="BNPP Rounded Light" panose="02000503020000020004" pitchFamily="50" charset="0"/>
              </a:rPr>
              <a:t>Completely</a:t>
            </a:r>
            <a:r>
              <a:rPr lang="nl-NL" sz="1400" dirty="0">
                <a:solidFill>
                  <a:srgbClr val="FEFEFE"/>
                </a:solidFill>
                <a:latin typeface="BNPP Rounded Light" panose="02000503020000020004" pitchFamily="50" charset="0"/>
              </a:rPr>
              <a:t> private </a:t>
            </a:r>
            <a:r>
              <a:rPr lang="nl-NL" sz="1400" dirty="0" err="1">
                <a:solidFill>
                  <a:srgbClr val="FEFEFE"/>
                </a:solidFill>
                <a:latin typeface="BNPP Rounded Light" panose="02000503020000020004" pitchFamily="50" charset="0"/>
              </a:rPr>
              <a:t>use</a:t>
            </a:r>
            <a:r>
              <a:rPr lang="nl-NL" sz="1400" dirty="0">
                <a:solidFill>
                  <a:srgbClr val="FEFEFE"/>
                </a:solidFill>
                <a:latin typeface="BNPP Rounded Light" panose="02000503020000020004" pitchFamily="50" charset="0"/>
              </a:rPr>
              <a:t> is </a:t>
            </a:r>
            <a:r>
              <a:rPr lang="nl-NL" sz="1400" dirty="0" err="1">
                <a:solidFill>
                  <a:srgbClr val="FEFEFE"/>
                </a:solidFill>
                <a:latin typeface="BNPP Rounded Light" panose="02000503020000020004" pitchFamily="50" charset="0"/>
              </a:rPr>
              <a:t>allowed</a:t>
            </a:r>
            <a:endParaRPr lang="nl-NL" sz="1400" dirty="0">
              <a:solidFill>
                <a:srgbClr val="C00000"/>
              </a:solidFill>
              <a:latin typeface="BNPP Rounded Light" panose="02000503020000020004" pitchFamily="50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C93E15C-5F55-401F-AA15-9B837AC7CC94}"/>
              </a:ext>
            </a:extLst>
          </p:cNvPr>
          <p:cNvSpPr/>
          <p:nvPr/>
        </p:nvSpPr>
        <p:spPr>
          <a:xfrm>
            <a:off x="5724023" y="7937500"/>
            <a:ext cx="133082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1400" dirty="0">
                <a:solidFill>
                  <a:srgbClr val="FEFEFE"/>
                </a:solidFill>
                <a:latin typeface="BNPP Rounded Light" panose="02000503020000020004" pitchFamily="50" charset="0"/>
              </a:rPr>
              <a:t>Maintenance </a:t>
            </a:r>
            <a:r>
              <a:rPr lang="nl-NL" sz="1400" dirty="0" err="1">
                <a:solidFill>
                  <a:srgbClr val="FEFEFE"/>
                </a:solidFill>
                <a:latin typeface="BNPP Rounded Light" panose="02000503020000020004" pitchFamily="50" charset="0"/>
              </a:rPr>
              <a:t>and</a:t>
            </a:r>
            <a:r>
              <a:rPr lang="nl-NL" sz="1400" dirty="0">
                <a:solidFill>
                  <a:srgbClr val="FEFEFE"/>
                </a:solidFill>
                <a:latin typeface="BNPP Rounded Light" panose="02000503020000020004" pitchFamily="50" charset="0"/>
              </a:rPr>
              <a:t> </a:t>
            </a:r>
            <a:r>
              <a:rPr lang="nl-NL" sz="1400" dirty="0" err="1">
                <a:solidFill>
                  <a:srgbClr val="FEFEFE"/>
                </a:solidFill>
                <a:latin typeface="BNPP Rounded Light" panose="02000503020000020004" pitchFamily="50" charset="0"/>
              </a:rPr>
              <a:t>insurance</a:t>
            </a:r>
            <a:r>
              <a:rPr lang="nl-NL" sz="1400" dirty="0">
                <a:solidFill>
                  <a:srgbClr val="FEFEFE"/>
                </a:solidFill>
                <a:latin typeface="BNPP Rounded Light" panose="02000503020000020004" pitchFamily="50" charset="0"/>
              </a:rPr>
              <a:t> </a:t>
            </a:r>
            <a:r>
              <a:rPr lang="nl-NL" sz="1400" dirty="0" err="1">
                <a:solidFill>
                  <a:srgbClr val="FEFEFE"/>
                </a:solidFill>
                <a:latin typeface="BNPP Rounded Light" panose="02000503020000020004" pitchFamily="50" charset="0"/>
              </a:rPr>
              <a:t>included</a:t>
            </a:r>
            <a:endParaRPr lang="nl-NL" sz="1400" dirty="0">
              <a:solidFill>
                <a:srgbClr val="C00000"/>
              </a:solidFill>
              <a:latin typeface="BNPP Rounded Light" panose="0200050302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60112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D6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168</Words>
  <Application>Microsoft Office PowerPoint</Application>
  <PresentationFormat>Custom</PresentationFormat>
  <Paragraphs>18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Arial</vt:lpstr>
      <vt:lpstr>BNPP Rounded Light</vt:lpstr>
      <vt:lpstr>BNPP Sans</vt:lpstr>
      <vt:lpstr>BNPP Sans Condensed Light</vt:lpstr>
      <vt:lpstr>Calibri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Werknemer Pakket</dc:title>
  <dc:creator>Maarten Koornstra</dc:creator>
  <cp:lastModifiedBy>Kristel Kraan</cp:lastModifiedBy>
  <cp:revision>78</cp:revision>
  <dcterms:created xsi:type="dcterms:W3CDTF">2021-05-18T08:26:10Z</dcterms:created>
  <dcterms:modified xsi:type="dcterms:W3CDTF">2024-01-26T10:43:30Z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2021-04-25T00:00:00Z</vt:filetime>
  </property>
  <property fmtid="{D5CDD505-2E9C-101B-9397-08002B2CF9AE}" pid="3" name="Creator">
    <vt:lpwstr>Adobe InDesign 16.1 (Macintosh)</vt:lpwstr>
  </property>
  <property fmtid="{D5CDD505-2E9C-101B-9397-08002B2CF9AE}" pid="4" name="LastSaved">
    <vt:filetime>2021-05-18T00:00:00Z</vt:filetime>
  </property>
</Properties>
</file>